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2"/>
  </p:sldMasterIdLst>
  <p:notesMasterIdLst>
    <p:notesMasterId r:id="rId3"/>
  </p:notesMasterIdLst>
  <p:handoutMasterIdLst>
    <p:handoutMasterId r:id="rId4"/>
  </p:handoutMasterIdLst>
  <p:sldIdLst>
    <p:sldId id="256" r:id="rId5"/>
    <p:sldId id="601" r:id="rId6"/>
    <p:sldId id="1161" r:id="rId7"/>
    <p:sldId id="1162" r:id="rId8"/>
    <p:sldId id="262" r:id="rId9"/>
    <p:sldId id="1163" r:id="rId10"/>
    <p:sldId id="1164" r:id="rId11"/>
    <p:sldId id="1165" r:id="rId12"/>
    <p:sldId id="1211" r:id="rId13"/>
    <p:sldId id="1166" r:id="rId14"/>
    <p:sldId id="1167" r:id="rId15"/>
    <p:sldId id="1212" r:id="rId16"/>
    <p:sldId id="1168" r:id="rId17"/>
    <p:sldId id="1169" r:id="rId18"/>
    <p:sldId id="1170" r:id="rId19"/>
    <p:sldId id="1213" r:id="rId20"/>
    <p:sldId id="1171" r:id="rId21"/>
    <p:sldId id="1172" r:id="rId22"/>
    <p:sldId id="1173" r:id="rId23"/>
    <p:sldId id="1174" r:id="rId24"/>
    <p:sldId id="1175" r:id="rId25"/>
    <p:sldId id="1176" r:id="rId26"/>
    <p:sldId id="1177" r:id="rId27"/>
    <p:sldId id="1178" r:id="rId28"/>
    <p:sldId id="1179" r:id="rId29"/>
    <p:sldId id="1180" r:id="rId30"/>
    <p:sldId id="1181" r:id="rId31"/>
    <p:sldId id="1182" r:id="rId32"/>
    <p:sldId id="1183" r:id="rId33"/>
    <p:sldId id="1184" r:id="rId34"/>
    <p:sldId id="1185" r:id="rId35"/>
    <p:sldId id="1186" r:id="rId36"/>
    <p:sldId id="1214" r:id="rId37"/>
    <p:sldId id="1187" r:id="rId38"/>
    <p:sldId id="1188" r:id="rId39"/>
    <p:sldId id="1189" r:id="rId40"/>
    <p:sldId id="1190" r:id="rId41"/>
    <p:sldId id="1215" r:id="rId42"/>
    <p:sldId id="1191" r:id="rId43"/>
    <p:sldId id="1192" r:id="rId44"/>
    <p:sldId id="1193" r:id="rId45"/>
    <p:sldId id="1194" r:id="rId46"/>
    <p:sldId id="1216" r:id="rId47"/>
    <p:sldId id="1195" r:id="rId48"/>
    <p:sldId id="1218" r:id="rId49"/>
    <p:sldId id="1196" r:id="rId50"/>
    <p:sldId id="1197" r:id="rId51"/>
    <p:sldId id="1198" r:id="rId52"/>
    <p:sldId id="1199" r:id="rId53"/>
    <p:sldId id="1200" r:id="rId54"/>
    <p:sldId id="1201" r:id="rId55"/>
    <p:sldId id="1202" r:id="rId56"/>
    <p:sldId id="1203" r:id="rId57"/>
    <p:sldId id="1204" r:id="rId58"/>
    <p:sldId id="1205" r:id="rId59"/>
    <p:sldId id="265" r:id="rId60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4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p="http://schemas.openxmlformats.org/presentationml/2006/main">
  <p:cmAuthor id="0" name="宝宝" initials="宝宝" lastIdx="0" clrIdx="1"/>
  <p:cmAuthor id="1" name="Ding feng" initials="Df" lastIdx="0" clrIdx="0"/>
  <p:cmAuthor id="2" name="作者" initials="A" lastIdx="0" clrIdx="1"/>
  <p:cmAuthor id="3" name="陈辉" initials="陈" lastIdx="0" clrIdx="2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77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8" y="414"/>
      </p:cViewPr>
      <p:guideLst>
        <p:guide orient="horz" pos="1895"/>
        <p:guide pos="346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slide" Target="slides/slide19.xml" /><Relationship Id="rId24" Type="http://schemas.openxmlformats.org/officeDocument/2006/relationships/slide" Target="slides/slide20.xml" /><Relationship Id="rId25" Type="http://schemas.openxmlformats.org/officeDocument/2006/relationships/slide" Target="slides/slide21.xml" /><Relationship Id="rId26" Type="http://schemas.openxmlformats.org/officeDocument/2006/relationships/slide" Target="slides/slide22.xml" /><Relationship Id="rId27" Type="http://schemas.openxmlformats.org/officeDocument/2006/relationships/slide" Target="slides/slide23.xml" /><Relationship Id="rId28" Type="http://schemas.openxmlformats.org/officeDocument/2006/relationships/slide" Target="slides/slide24.xml" /><Relationship Id="rId29" Type="http://schemas.openxmlformats.org/officeDocument/2006/relationships/slide" Target="slides/slide25.xml" /><Relationship Id="rId3" Type="http://schemas.openxmlformats.org/officeDocument/2006/relationships/notesMaster" Target="notesMasters/notesMaster1.xml" /><Relationship Id="rId30" Type="http://schemas.openxmlformats.org/officeDocument/2006/relationships/slide" Target="slides/slide26.xml" /><Relationship Id="rId31" Type="http://schemas.openxmlformats.org/officeDocument/2006/relationships/slide" Target="slides/slide27.xml" /><Relationship Id="rId32" Type="http://schemas.openxmlformats.org/officeDocument/2006/relationships/slide" Target="slides/slide28.xml" /><Relationship Id="rId33" Type="http://schemas.openxmlformats.org/officeDocument/2006/relationships/slide" Target="slides/slide29.xml" /><Relationship Id="rId34" Type="http://schemas.openxmlformats.org/officeDocument/2006/relationships/slide" Target="slides/slide30.xml" /><Relationship Id="rId35" Type="http://schemas.openxmlformats.org/officeDocument/2006/relationships/slide" Target="slides/slide31.xml" /><Relationship Id="rId36" Type="http://schemas.openxmlformats.org/officeDocument/2006/relationships/slide" Target="slides/slide32.xml" /><Relationship Id="rId37" Type="http://schemas.openxmlformats.org/officeDocument/2006/relationships/slide" Target="slides/slide33.xml" /><Relationship Id="rId38" Type="http://schemas.openxmlformats.org/officeDocument/2006/relationships/slide" Target="slides/slide34.xml" /><Relationship Id="rId39" Type="http://schemas.openxmlformats.org/officeDocument/2006/relationships/slide" Target="slides/slide35.xml" /><Relationship Id="rId4" Type="http://schemas.openxmlformats.org/officeDocument/2006/relationships/handoutMaster" Target="handoutMasters/handoutMaster1.xml" /><Relationship Id="rId40" Type="http://schemas.openxmlformats.org/officeDocument/2006/relationships/slide" Target="slides/slide36.xml" /><Relationship Id="rId41" Type="http://schemas.openxmlformats.org/officeDocument/2006/relationships/slide" Target="slides/slide37.xml" /><Relationship Id="rId42" Type="http://schemas.openxmlformats.org/officeDocument/2006/relationships/slide" Target="slides/slide38.xml" /><Relationship Id="rId43" Type="http://schemas.openxmlformats.org/officeDocument/2006/relationships/slide" Target="slides/slide39.xml" /><Relationship Id="rId44" Type="http://schemas.openxmlformats.org/officeDocument/2006/relationships/slide" Target="slides/slide40.xml" /><Relationship Id="rId45" Type="http://schemas.openxmlformats.org/officeDocument/2006/relationships/slide" Target="slides/slide41.xml" /><Relationship Id="rId46" Type="http://schemas.openxmlformats.org/officeDocument/2006/relationships/slide" Target="slides/slide42.xml" /><Relationship Id="rId47" Type="http://schemas.openxmlformats.org/officeDocument/2006/relationships/slide" Target="slides/slide43.xml" /><Relationship Id="rId48" Type="http://schemas.openxmlformats.org/officeDocument/2006/relationships/slide" Target="slides/slide44.xml" /><Relationship Id="rId49" Type="http://schemas.openxmlformats.org/officeDocument/2006/relationships/slide" Target="slides/slide45.xml" /><Relationship Id="rId5" Type="http://schemas.openxmlformats.org/officeDocument/2006/relationships/slide" Target="slides/slide1.xml" /><Relationship Id="rId50" Type="http://schemas.openxmlformats.org/officeDocument/2006/relationships/slide" Target="slides/slide46.xml" /><Relationship Id="rId51" Type="http://schemas.openxmlformats.org/officeDocument/2006/relationships/slide" Target="slides/slide47.xml" /><Relationship Id="rId52" Type="http://schemas.openxmlformats.org/officeDocument/2006/relationships/slide" Target="slides/slide48.xml" /><Relationship Id="rId53" Type="http://schemas.openxmlformats.org/officeDocument/2006/relationships/slide" Target="slides/slide49.xml" /><Relationship Id="rId54" Type="http://schemas.openxmlformats.org/officeDocument/2006/relationships/slide" Target="slides/slide50.xml" /><Relationship Id="rId55" Type="http://schemas.openxmlformats.org/officeDocument/2006/relationships/slide" Target="slides/slide51.xml" /><Relationship Id="rId56" Type="http://schemas.openxmlformats.org/officeDocument/2006/relationships/slide" Target="slides/slide52.xml" /><Relationship Id="rId57" Type="http://schemas.openxmlformats.org/officeDocument/2006/relationships/slide" Target="slides/slide53.xml" /><Relationship Id="rId58" Type="http://schemas.openxmlformats.org/officeDocument/2006/relationships/slide" Target="slides/slide54.xml" /><Relationship Id="rId59" Type="http://schemas.openxmlformats.org/officeDocument/2006/relationships/slide" Target="slides/slide55.xml" /><Relationship Id="rId6" Type="http://schemas.openxmlformats.org/officeDocument/2006/relationships/slide" Target="slides/slide2.xml" /><Relationship Id="rId60" Type="http://schemas.openxmlformats.org/officeDocument/2006/relationships/slide" Target="slides/slide56.xml" /><Relationship Id="rId61" Type="http://schemas.openxmlformats.org/officeDocument/2006/relationships/tags" Target="tags/tag2375.xml" /><Relationship Id="rId62" Type="http://schemas.openxmlformats.org/officeDocument/2006/relationships/presProps" Target="presProps.xml" /><Relationship Id="rId63" Type="http://schemas.openxmlformats.org/officeDocument/2006/relationships/viewProps" Target="viewProps.xml" /><Relationship Id="rId64" Type="http://schemas.openxmlformats.org/officeDocument/2006/relationships/theme" Target="theme/theme1.xml" /><Relationship Id="rId65" Type="http://schemas.openxmlformats.org/officeDocument/2006/relationships/tableStyles" Target="tableStyles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1.wmf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4.wmf" /><Relationship Id="rId2" Type="http://schemas.openxmlformats.org/officeDocument/2006/relationships/image" Target="../media/image25.wmf" /><Relationship Id="rId3" Type="http://schemas.openxmlformats.org/officeDocument/2006/relationships/image" Target="../media/image26.wmf" /><Relationship Id="rId4" Type="http://schemas.openxmlformats.org/officeDocument/2006/relationships/image" Target="../media/image27.wmf" /></Relationships>
</file>

<file path=ppt/drawings/_rels/vmlDrawing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0.wmf" /><Relationship Id="rId2" Type="http://schemas.openxmlformats.org/officeDocument/2006/relationships/image" Target="../media/image31.wmf" /></Relationships>
</file>

<file path=ppt/drawings/_rels/vmlDrawing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2.wmf" /><Relationship Id="rId2" Type="http://schemas.openxmlformats.org/officeDocument/2006/relationships/image" Target="../media/image33.wmf" /></Relationships>
</file>

<file path=ppt/drawings/_rels/vmlDrawing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1.wmf" /></Relationships>
</file>

<file path=ppt/drawings/_rels/vmlDrawing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5.wmf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5.xml" /><Relationship Id="rId2" Type="http://schemas.openxmlformats.org/officeDocument/2006/relationships/tags" Target="../tags/tag116.xml" /><Relationship Id="rId3" Type="http://schemas.openxmlformats.org/officeDocument/2006/relationships/tags" Target="../tags/tag117.xml" /><Relationship Id="rId4" Type="http://schemas.openxmlformats.org/officeDocument/2006/relationships/tags" Target="../tags/tag118.xml" /><Relationship Id="rId5" Type="http://schemas.openxmlformats.org/officeDocument/2006/relationships/tags" Target="../tags/tag119.xml" /><Relationship Id="rId6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pPr/>
            <a:fld id="{0F9B84EA-7D68-4D60-9CB1-D50884785D1C}" type="datetimeFigureOut">
              <a:rPr lang="zh-CN" altLang="en-US" smtClean="0"/>
              <a:pPr/>
              <a:t>2022/10/17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pPr/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601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8.xml" /><Relationship Id="rId2" Type="http://schemas.openxmlformats.org/officeDocument/2006/relationships/tags" Target="../tags/tag109.xml" /><Relationship Id="rId3" Type="http://schemas.openxmlformats.org/officeDocument/2006/relationships/tags" Target="../tags/tag110.xml" /><Relationship Id="rId4" Type="http://schemas.openxmlformats.org/officeDocument/2006/relationships/tags" Target="../tags/tag111.xml" /><Relationship Id="rId5" Type="http://schemas.openxmlformats.org/officeDocument/2006/relationships/tags" Target="../tags/tag112.xml" /><Relationship Id="rId6" Type="http://schemas.openxmlformats.org/officeDocument/2006/relationships/tags" Target="../tags/tag113.xml" /><Relationship Id="rId7" Type="http://schemas.openxmlformats.org/officeDocument/2006/relationships/tags" Target="../tags/tag114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pPr/>
            <a:fld id="{D2A48B96-639E-45A3-A0BA-2464DFDB1FAA}" type="datetimeFigureOut">
              <a:rPr lang="zh-CN" altLang="en-US" smtClean="0"/>
              <a:pPr/>
              <a:t>2022/10/17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pPr/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32518"/>
      </p:ext>
    </p:extLst>
  </p:cSld>
  <p:clrMap bg1="lt1" tx1="dk1" bg2="lt2" tx2="dk2" accent1="accent1" accent2="accent2" accent3="accent3" accent4="accent4" accent5="accent5" accent6="accent6" hlink="hlink" folHlink="folHlink"/>
  <p:notesStyle>
    <a:defPPr/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63.xml" /><Relationship Id="rId4" Type="http://schemas.openxmlformats.org/officeDocument/2006/relationships/tags" Target="../tags/tag264.xml" /><Relationship Id="rId5" Type="http://schemas.openxmlformats.org/officeDocument/2006/relationships/tags" Target="../tags/tag265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363.xml" /><Relationship Id="rId4" Type="http://schemas.openxmlformats.org/officeDocument/2006/relationships/tags" Target="../tags/tag1364.xml" /><Relationship Id="rId5" Type="http://schemas.openxmlformats.org/officeDocument/2006/relationships/tags" Target="../tags/tag1365.xml" /><Relationship Id="rId6" Type="http://schemas.openxmlformats.org/officeDocument/2006/relationships/tags" Target="../tags/tag1366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055.xml" /><Relationship Id="rId4" Type="http://schemas.openxmlformats.org/officeDocument/2006/relationships/tags" Target="../tags/tag2056.xml" /><Relationship Id="rId5" Type="http://schemas.openxmlformats.org/officeDocument/2006/relationships/tags" Target="../tags/tag2057.xml" /><Relationship Id="rId6" Type="http://schemas.openxmlformats.org/officeDocument/2006/relationships/tags" Target="../tags/tag2058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>
            <a:defPPr/>
          </a:lstStyle>
          <a:p>
            <a:pPr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29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>
            <a:defPPr/>
          </a:lstStyle>
          <a:p>
            <a:pPr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>
            <a:defPPr/>
          </a:lstStyle>
          <a:p>
            <a:pPr/>
            <a:fld id="{40BB6D94-228D-4003-9443-AD893734A44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defPPr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>
            <a:defPPr/>
          </a:lstStyle>
          <a:p>
            <a:pPr>
              <a:defRPr/>
            </a:pPr>
            <a:fld id="{3500FBE1-F2D6-4EE3-9160-42A3B438B8E4}" type="slidenum">
              <a:rPr lang="zh-CN" altLang="en-US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494960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image" Target="../media/image1.jpeg" /><Relationship Id="rId3" Type="http://schemas.openxmlformats.org/officeDocument/2006/relationships/tags" Target="../tags/tag2.xml" /><Relationship Id="rId4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7.xml" /><Relationship Id="rId2" Type="http://schemas.openxmlformats.org/officeDocument/2006/relationships/tags" Target="../tags/tag38.xml" /><Relationship Id="rId3" Type="http://schemas.openxmlformats.org/officeDocument/2006/relationships/tags" Target="../tags/tag39.xml" /><Relationship Id="rId4" Type="http://schemas.openxmlformats.org/officeDocument/2006/relationships/tags" Target="../tags/tag40.xml" /><Relationship Id="rId5" Type="http://schemas.openxmlformats.org/officeDocument/2006/relationships/tags" Target="../tags/tag41.xml" /><Relationship Id="rId6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2.xml" /><Relationship Id="rId2" Type="http://schemas.openxmlformats.org/officeDocument/2006/relationships/tags" Target="../tags/tag43.xml" /><Relationship Id="rId3" Type="http://schemas.openxmlformats.org/officeDocument/2006/relationships/tags" Target="../tags/tag44.xml" /><Relationship Id="rId4" Type="http://schemas.openxmlformats.org/officeDocument/2006/relationships/tags" Target="../tags/tag45.xml" /><Relationship Id="rId5" Type="http://schemas.openxmlformats.org/officeDocument/2006/relationships/tags" Target="../tags/tag46.xml" /><Relationship Id="rId6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7.xml" /><Relationship Id="rId2" Type="http://schemas.openxmlformats.org/officeDocument/2006/relationships/tags" Target="../tags/tag48.xml" /><Relationship Id="rId3" Type="http://schemas.openxmlformats.org/officeDocument/2006/relationships/tags" Target="../tags/tag49.xml" /><Relationship Id="rId4" Type="http://schemas.openxmlformats.org/officeDocument/2006/relationships/tags" Target="../tags/tag50.xml" /><Relationship Id="rId5" Type="http://schemas.openxmlformats.org/officeDocument/2006/relationships/tags" Target="../tags/tag51.xml" /><Relationship Id="rId6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2.xml" /><Relationship Id="rId2" Type="http://schemas.openxmlformats.org/officeDocument/2006/relationships/tags" Target="../tags/tag53.xml" /><Relationship Id="rId3" Type="http://schemas.openxmlformats.org/officeDocument/2006/relationships/tags" Target="../tags/tag54.xml" /><Relationship Id="rId4" Type="http://schemas.openxmlformats.org/officeDocument/2006/relationships/tags" Target="../tags/tag55.xml" /><Relationship Id="rId5" Type="http://schemas.openxmlformats.org/officeDocument/2006/relationships/tags" Target="../tags/tag56.xml" /><Relationship Id="rId6" Type="http://schemas.openxmlformats.org/officeDocument/2006/relationships/slideMaster" Target="../slideMasters/slideMaster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7.xml" /><Relationship Id="rId2" Type="http://schemas.openxmlformats.org/officeDocument/2006/relationships/tags" Target="../tags/tag58.xml" /><Relationship Id="rId3" Type="http://schemas.openxmlformats.org/officeDocument/2006/relationships/slideMaster" Target="../slideMasters/slideMaster1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9.xml" /><Relationship Id="rId2" Type="http://schemas.openxmlformats.org/officeDocument/2006/relationships/tags" Target="../tags/tag60.xml" /><Relationship Id="rId3" Type="http://schemas.openxmlformats.org/officeDocument/2006/relationships/slideMaster" Target="../slideMasters/slideMaster1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1.xml" /><Relationship Id="rId2" Type="http://schemas.openxmlformats.org/officeDocument/2006/relationships/tags" Target="../tags/tag62.xml" /><Relationship Id="rId3" Type="http://schemas.openxmlformats.org/officeDocument/2006/relationships/slideMaster" Target="../slideMasters/slideMaster1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3.xml" /><Relationship Id="rId2" Type="http://schemas.openxmlformats.org/officeDocument/2006/relationships/image" Target="../media/image1.jpeg" /><Relationship Id="rId3" Type="http://schemas.openxmlformats.org/officeDocument/2006/relationships/tags" Target="../tags/tag64.xml" /><Relationship Id="rId4" Type="http://schemas.openxmlformats.org/officeDocument/2006/relationships/tags" Target="../tags/tag65.xml" /><Relationship Id="rId5" Type="http://schemas.openxmlformats.org/officeDocument/2006/relationships/slideMaster" Target="../slideMasters/slideMaster1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6.xml" /><Relationship Id="rId2" Type="http://schemas.openxmlformats.org/officeDocument/2006/relationships/slideMaster" Target="../slideMasters/slideMaster1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7.xml" /><Relationship Id="rId2" Type="http://schemas.openxmlformats.org/officeDocument/2006/relationships/tags" Target="../tags/tag68.xml" /><Relationship Id="rId3" Type="http://schemas.openxmlformats.org/officeDocument/2006/relationships/tags" Target="../tags/tag69.xml" /><Relationship Id="rId4" Type="http://schemas.openxmlformats.org/officeDocument/2006/relationships/tags" Target="../tags/tag70.xml" /><Relationship Id="rId5" Type="http://schemas.openxmlformats.org/officeDocument/2006/relationships/tags" Target="../tags/tag71.xml" /><Relationship Id="rId6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.xml" /><Relationship Id="rId2" Type="http://schemas.openxmlformats.org/officeDocument/2006/relationships/image" Target="../media/image1.jpeg" /><Relationship Id="rId3" Type="http://schemas.openxmlformats.org/officeDocument/2006/relationships/tags" Target="../tags/tag4.xml" /><Relationship Id="rId4" Type="http://schemas.openxmlformats.org/officeDocument/2006/relationships/tags" Target="../tags/tag5.xml" /><Relationship Id="rId5" Type="http://schemas.openxmlformats.org/officeDocument/2006/relationships/tags" Target="../tags/tag6.xml" /><Relationship Id="rId6" Type="http://schemas.openxmlformats.org/officeDocument/2006/relationships/tags" Target="../tags/tag7.xml" /><Relationship Id="rId7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2.xml" /><Relationship Id="rId2" Type="http://schemas.openxmlformats.org/officeDocument/2006/relationships/slideMaster" Target="../slideMasters/slideMaster1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3.xml" /><Relationship Id="rId2" Type="http://schemas.openxmlformats.org/officeDocument/2006/relationships/tags" Target="../tags/tag74.xml" /><Relationship Id="rId3" Type="http://schemas.openxmlformats.org/officeDocument/2006/relationships/tags" Target="../tags/tag75.xml" /><Relationship Id="rId4" Type="http://schemas.openxmlformats.org/officeDocument/2006/relationships/tags" Target="../tags/tag76.xml" /><Relationship Id="rId5" Type="http://schemas.openxmlformats.org/officeDocument/2006/relationships/slideMaster" Target="../slideMasters/slideMaster1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7.xml" /><Relationship Id="rId2" Type="http://schemas.openxmlformats.org/officeDocument/2006/relationships/tags" Target="../tags/tag78.xml" /><Relationship Id="rId3" Type="http://schemas.openxmlformats.org/officeDocument/2006/relationships/slideMaster" Target="../slideMasters/slideMaster1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9.xml" /><Relationship Id="rId2" Type="http://schemas.openxmlformats.org/officeDocument/2006/relationships/tags" Target="../tags/tag80.xml" /><Relationship Id="rId3" Type="http://schemas.openxmlformats.org/officeDocument/2006/relationships/tags" Target="../tags/tag81.xml" /><Relationship Id="rId4" Type="http://schemas.openxmlformats.org/officeDocument/2006/relationships/tags" Target="../tags/tag82.xml" /><Relationship Id="rId5" Type="http://schemas.openxmlformats.org/officeDocument/2006/relationships/slideMaster" Target="../slideMasters/slideMaster1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3.xml" /><Relationship Id="rId10" Type="http://schemas.openxmlformats.org/officeDocument/2006/relationships/slideMaster" Target="../slideMasters/slideMaster1.xml" /><Relationship Id="rId2" Type="http://schemas.openxmlformats.org/officeDocument/2006/relationships/tags" Target="../tags/tag84.xml" /><Relationship Id="rId3" Type="http://schemas.openxmlformats.org/officeDocument/2006/relationships/tags" Target="../tags/tag85.xml" /><Relationship Id="rId4" Type="http://schemas.openxmlformats.org/officeDocument/2006/relationships/tags" Target="../tags/tag86.xml" /><Relationship Id="rId5" Type="http://schemas.openxmlformats.org/officeDocument/2006/relationships/tags" Target="../tags/tag87.xml" /><Relationship Id="rId6" Type="http://schemas.openxmlformats.org/officeDocument/2006/relationships/tags" Target="../tags/tag88.xml" /><Relationship Id="rId7" Type="http://schemas.openxmlformats.org/officeDocument/2006/relationships/tags" Target="../tags/tag89.xml" /><Relationship Id="rId8" Type="http://schemas.openxmlformats.org/officeDocument/2006/relationships/tags" Target="../tags/tag90.xml" /><Relationship Id="rId9" Type="http://schemas.openxmlformats.org/officeDocument/2006/relationships/tags" Target="../tags/tag91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2.xml" /><Relationship Id="rId2" Type="http://schemas.openxmlformats.org/officeDocument/2006/relationships/tags" Target="../tags/tag93.xml" /><Relationship Id="rId3" Type="http://schemas.openxmlformats.org/officeDocument/2006/relationships/tags" Target="../tags/tag94.xml" /><Relationship Id="rId4" Type="http://schemas.openxmlformats.org/officeDocument/2006/relationships/tags" Target="../tags/tag95.xml" /><Relationship Id="rId5" Type="http://schemas.openxmlformats.org/officeDocument/2006/relationships/tags" Target="../tags/tag96.xml" /><Relationship Id="rId6" Type="http://schemas.openxmlformats.org/officeDocument/2006/relationships/tags" Target="../tags/tag97.xml" /><Relationship Id="rId7" Type="http://schemas.openxmlformats.org/officeDocument/2006/relationships/tags" Target="../tags/tag98.xml" /><Relationship Id="rId8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.xml" /><Relationship Id="rId2" Type="http://schemas.openxmlformats.org/officeDocument/2006/relationships/tags" Target="../tags/tag9.xml" /><Relationship Id="rId3" Type="http://schemas.openxmlformats.org/officeDocument/2006/relationships/tags" Target="../tags/tag10.xml" /><Relationship Id="rId4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.xml" /><Relationship Id="rId2" Type="http://schemas.openxmlformats.org/officeDocument/2006/relationships/tags" Target="../tags/tag12.xml" /><Relationship Id="rId3" Type="http://schemas.openxmlformats.org/officeDocument/2006/relationships/tags" Target="../tags/tag13.xml" /><Relationship Id="rId4" Type="http://schemas.openxmlformats.org/officeDocument/2006/relationships/tags" Target="../tags/tag14.xml" /><Relationship Id="rId5" Type="http://schemas.openxmlformats.org/officeDocument/2006/relationships/image" Target="../media/image2.png" /><Relationship Id="rId6" Type="http://schemas.openxmlformats.org/officeDocument/2006/relationships/tags" Target="../tags/tag15.xml" /><Relationship Id="rId7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6.xml" /><Relationship Id="rId2" Type="http://schemas.openxmlformats.org/officeDocument/2006/relationships/tags" Target="../tags/tag17.xml" /><Relationship Id="rId3" Type="http://schemas.openxmlformats.org/officeDocument/2006/relationships/tags" Target="../tags/tag18.xml" /><Relationship Id="rId4" Type="http://schemas.openxmlformats.org/officeDocument/2006/relationships/tags" Target="../tags/tag19.xml" /><Relationship Id="rId5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0.xml" /><Relationship Id="rId2" Type="http://schemas.openxmlformats.org/officeDocument/2006/relationships/tags" Target="../tags/tag21.xml" /><Relationship Id="rId3" Type="http://schemas.openxmlformats.org/officeDocument/2006/relationships/tags" Target="../tags/tag22.xml" /><Relationship Id="rId4" Type="http://schemas.openxmlformats.org/officeDocument/2006/relationships/tags" Target="../tags/tag23.xml" /><Relationship Id="rId5" Type="http://schemas.openxmlformats.org/officeDocument/2006/relationships/image" Target="../media/image2.png" /><Relationship Id="rId6" Type="http://schemas.openxmlformats.org/officeDocument/2006/relationships/tags" Target="../tags/tag24.xml" /><Relationship Id="rId7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5.xml" /><Relationship Id="rId2" Type="http://schemas.openxmlformats.org/officeDocument/2006/relationships/tags" Target="../tags/tag26.xml" /><Relationship Id="rId3" Type="http://schemas.openxmlformats.org/officeDocument/2006/relationships/tags" Target="../tags/tag27.xml" /><Relationship Id="rId4" Type="http://schemas.openxmlformats.org/officeDocument/2006/relationships/tags" Target="../tags/tag28.xml" /><Relationship Id="rId5" Type="http://schemas.openxmlformats.org/officeDocument/2006/relationships/image" Target="../media/image2.png" /><Relationship Id="rId6" Type="http://schemas.openxmlformats.org/officeDocument/2006/relationships/tags" Target="../tags/tag29.xml" /><Relationship Id="rId7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0.xml" /><Relationship Id="rId2" Type="http://schemas.openxmlformats.org/officeDocument/2006/relationships/tags" Target="../tags/tag31.xml" /><Relationship Id="rId3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2.xml" /><Relationship Id="rId2" Type="http://schemas.openxmlformats.org/officeDocument/2006/relationships/tags" Target="../tags/tag33.xml" /><Relationship Id="rId3" Type="http://schemas.openxmlformats.org/officeDocument/2006/relationships/tags" Target="../tags/tag34.xml" /><Relationship Id="rId4" Type="http://schemas.openxmlformats.org/officeDocument/2006/relationships/tags" Target="../tags/tag35.xml" /><Relationship Id="rId5" Type="http://schemas.openxmlformats.org/officeDocument/2006/relationships/tags" Target="../tags/tag36.xml" /><Relationship Id="rId6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2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>
              <a:defPPr/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03</a:t>
              </a: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>
            <a:defPPr/>
          </a:lstStyle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3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>
              <a:defPPr/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04</a:t>
              </a: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>
            <a:defPPr/>
          </a:lstStyle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4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>
              <a:defPPr/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05</a:t>
              </a: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>
            <a:defPPr/>
          </a:lstStyle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10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55315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>
              <a:defPPr/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06</a:t>
              </a: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259934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>
            <a:defPPr/>
          </a:lstStyle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2_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0"/>
            <a:ext cx="556895" cy="639445"/>
          </a:xfrm>
          <a:custGeom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>
            <a:defPPr/>
          </a:lstStyle>
          <a:p>
            <a:pPr/>
            <a:endParaRPr lang="zh-CN" altLang="en-US" sz="2400"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1_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10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6985"/>
            <a:ext cx="591185" cy="678180"/>
          </a:xfrm>
          <a:custGeom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>
            <a:defPPr/>
          </a:lstStyle>
          <a:p>
            <a:pPr/>
            <a:endParaRPr lang="zh-CN" altLang="en-US" sz="2400"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5_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6985"/>
            <a:ext cx="591185" cy="678180"/>
          </a:xfrm>
          <a:custGeom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>
            <a:defPPr/>
          </a:lstStyle>
          <a:p>
            <a:pPr/>
            <a:endParaRPr lang="zh-CN" altLang="en-US" sz="2400"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1_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4"/>
            </p:custDataLst>
          </p:nvPr>
        </p:nvSpPr>
        <p:spPr>
          <a:xfrm>
            <a:off x="7565202" y="3703563"/>
            <a:ext cx="4099424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zh-CN" altLang="en-US" sz="54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谢谢观看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p:transition spd="med"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Only" preserve="1">
  <p:cSld name="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内容占位符 1"/>
          <p:cNvSpPr>
            <a:spLocks noGrp="1"/>
          </p:cNvSpPr>
          <p:nvPr>
            <p:ph/>
            <p:custDataLst>
              <p:tags r:id="rId2"/>
            </p:custDataLst>
          </p:nvPr>
        </p:nvSpPr>
        <p:spPr>
          <a:xfrm>
            <a:off x="609600" y="274638"/>
            <a:ext cx="10972800" cy="5851526"/>
          </a:xfrm>
        </p:spPr>
        <p:txBody>
          <a:bodyPr/>
          <a:lstStyle>
            <a:defPPr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09600" y="6245226"/>
            <a:ext cx="2844800" cy="476251"/>
          </a:xfrm>
        </p:spPr>
        <p:txBody>
          <a:bodyPr/>
          <a:lstStyle>
            <a:defPPr/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65600" y="6245226"/>
            <a:ext cx="3860800" cy="476251"/>
          </a:xfrm>
        </p:spPr>
        <p:txBody>
          <a:bodyPr/>
          <a:lstStyle>
            <a:defPPr/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37600" y="6245226"/>
            <a:ext cx="2844800" cy="476251"/>
          </a:xfrm>
        </p:spPr>
        <p:txBody>
          <a:bodyPr/>
          <a:lstStyle>
            <a:defPPr/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pPr/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1_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  <p:sp>
        <p:nvSpPr>
          <p:cNvPr id="11" name="正五边形 10"/>
          <p:cNvSpPr/>
          <p:nvPr userDrawn="1">
            <p:custDataLst>
              <p:tags r:id="rId4"/>
            </p:custDataLst>
          </p:nvPr>
        </p:nvSpPr>
        <p:spPr>
          <a:xfrm>
            <a:off x="1047046" y="1369744"/>
            <a:ext cx="3900488" cy="3714751"/>
          </a:xfrm>
          <a:prstGeom prst="pentagon">
            <a:avLst/>
          </a:prstGeom>
          <a:solidFill>
            <a:srgbClr val="9A71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5"/>
            </p:custDataLst>
          </p:nvPr>
        </p:nvSpPr>
        <p:spPr>
          <a:xfrm>
            <a:off x="1664243" y="3444483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/>
            <a:r>
              <a:rPr lang="en-US" altLang="zh-CN" sz="3600">
                <a:solidFill>
                  <a:prstClr val="white"/>
                </a:solidFill>
                <a:latin typeface="微软雅黑" panose="020b0503020204020204" charset="-122"/>
                <a:ea typeface="微软雅黑"/>
              </a:rPr>
              <a:t>CONTENTS</a:t>
            </a:r>
            <a:endParaRPr lang="zh-CN" altLang="en-US" sz="3600">
              <a:solidFill>
                <a:prstClr val="white"/>
              </a:solidFill>
              <a:latin typeface="微软雅黑" panose="020b0503020204020204" charset="-122"/>
              <a:ea typeface="微软雅黑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6"/>
            </p:custDataLst>
          </p:nvPr>
        </p:nvSpPr>
        <p:spPr>
          <a:xfrm>
            <a:off x="2395415" y="2461061"/>
            <a:ext cx="1132840" cy="66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/>
            <a:r>
              <a:rPr lang="zh-CN" altLang="en-US" sz="3735" b="1">
                <a:solidFill>
                  <a:prstClr val="white"/>
                </a:solidFill>
                <a:latin typeface="微软雅黑" panose="020b0503020204020204" charset="-122"/>
                <a:ea typeface="微软雅黑"/>
              </a:rPr>
              <a:t>目录</a:t>
            </a:r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mc:AlternateContent>
    <mc:Choice xmlns:p14="http://schemas.microsoft.com/office/powerpoint/2010/main" Requires="p14">
      <p:transition spd="slow" p14:dur="1600"/>
    </mc:Choice>
    <mc:Fallback>
      <p:transition spd="slow"/>
    </mc:Fallback>
  </mc:AlternateContent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37" y="6356361"/>
            <a:ext cx="2743272" cy="365126"/>
          </a:xfrm>
        </p:spPr>
        <p:txBody>
          <a:bodyPr/>
          <a:lstStyle>
            <a:defPPr/>
          </a:lstStyle>
          <a:p>
            <a:pPr/>
            <a:fld id="{81ABA338-C754-4EDE-B0F7-9C541DAB26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707" y="6356361"/>
            <a:ext cx="4114907" cy="365126"/>
          </a:xfrm>
        </p:spPr>
        <p:txBody>
          <a:bodyPr/>
          <a:lstStyle>
            <a:defPPr/>
          </a:lstStyle>
          <a:p>
            <a:pPr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831" y="6356361"/>
            <a:ext cx="2743272" cy="365126"/>
          </a:xfrm>
        </p:spPr>
        <p:txBody>
          <a:bodyPr/>
          <a:lstStyle>
            <a:defPPr/>
          </a:lstStyle>
          <a:p>
            <a:pPr/>
            <a:fld id="{63FE5F2F-2341-4894-9DB8-674B4B2A6DE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4_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1435763" y="1046322"/>
            <a:ext cx="3190895" cy="2819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defPPr/>
            <a:lvl1pPr>
              <a:defRPr sz="2695">
                <a:latin typeface="三极准柔宋" panose="00000500000000000000" pitchFamily="2" charset="-122"/>
              </a:defRPr>
            </a:lvl1pPr>
          </a:lstStyle>
          <a:p>
            <a:pPr/>
            <a:endParaRPr lang="id-ID"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Obj">
  <p:cSld name="标题，文本与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defPPr/>
          </a:lstStyle>
          <a:p>
            <a:pPr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838200" y="1825625"/>
            <a:ext cx="5181600" cy="4351337"/>
          </a:xfrm>
        </p:spPr>
        <p:txBody>
          <a:bodyPr/>
          <a:lstStyle>
            <a:defPPr/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7"/>
          </a:xfrm>
        </p:spPr>
        <p:txBody>
          <a:bodyPr/>
          <a:lstStyle>
            <a:defPPr/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500">
        <p:random/>
      </p:transition>
    </mc:Choice>
    <mc:Fallback>
      <p:transition spd="slow" advTm="3000">
        <p:random/>
      </p:transition>
    </mc:Fallback>
  </mc:AlternateContent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fourObj">
  <p:cSld name="标题和四项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  <p:custDataLst>
              <p:tags r:id="rId2"/>
            </p:custDataLst>
          </p:nvPr>
        </p:nvSpPr>
        <p:spPr/>
        <p:txBody>
          <a:bodyPr/>
          <a:lstStyle>
            <a:defPPr/>
          </a:lstStyle>
          <a:p>
            <a:pPr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838200" y="1825626"/>
            <a:ext cx="5181600" cy="2098675"/>
          </a:xfrm>
        </p:spPr>
        <p:txBody>
          <a:bodyPr/>
          <a:lstStyle>
            <a:defPPr/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6172200" y="1825626"/>
            <a:ext cx="5181600" cy="2098675"/>
          </a:xfrm>
        </p:spPr>
        <p:txBody>
          <a:bodyPr/>
          <a:lstStyle>
            <a:defPPr/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838200" y="4076701"/>
            <a:ext cx="5181600" cy="2100263"/>
          </a:xfrm>
        </p:spPr>
        <p:txBody>
          <a:bodyPr/>
          <a:lstStyle>
            <a:defPPr/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4076701"/>
            <a:ext cx="5181600" cy="2100263"/>
          </a:xfrm>
        </p:spPr>
        <p:txBody>
          <a:bodyPr/>
          <a:lstStyle>
            <a:defPPr/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957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09600" y="6356352"/>
            <a:ext cx="2844800" cy="365126"/>
          </a:xfrm>
        </p:spPr>
        <p:txBody>
          <a:bodyPr/>
          <a:lstStyle>
            <a:defPPr/>
            <a:lvl1pPr>
              <a:defRPr/>
            </a:lvl1pPr>
          </a:lstStyle>
          <a:p>
            <a:pPr/>
            <a:endParaRPr lang="zh-CN" altLang="en-US"/>
          </a:p>
        </p:txBody>
      </p:sp>
      <p:sp>
        <p:nvSpPr>
          <p:cNvPr id="8" name="页脚占位符 10957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65600" y="6356352"/>
            <a:ext cx="3860800" cy="365126"/>
          </a:xfrm>
        </p:spPr>
        <p:txBody>
          <a:bodyPr/>
          <a:lstStyle>
            <a:defPPr/>
            <a:lvl1pPr>
              <a:defRPr/>
            </a:lvl1pPr>
          </a:lstStyle>
          <a:p>
            <a:pPr/>
            <a:endParaRPr lang="zh-CN" altLang="en-US"/>
          </a:p>
        </p:txBody>
      </p:sp>
      <p:sp>
        <p:nvSpPr>
          <p:cNvPr id="9" name="灯片编号占位符 10957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737600" y="6356352"/>
            <a:ext cx="2844800" cy="365126"/>
          </a:xfrm>
        </p:spPr>
        <p:txBody>
          <a:bodyPr/>
          <a:lstStyle>
            <a:defPPr/>
            <a:lvl1pPr>
              <a:defRPr/>
            </a:lvl1pPr>
          </a:lstStyle>
          <a:p>
            <a:pPr/>
            <a:fld id="{4A9B5396-02FD-4ADB-99D0-0FA04D6FF8A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xAndClipArt">
  <p:cSld name="标题，文本与剪贴画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defPPr/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defPPr/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  <p:custDataLst>
              <p:tags r:id="rId4"/>
            </p:custDataLst>
          </p:nvPr>
        </p:nvSpPr>
        <p:spPr>
          <a:xfrm>
            <a:off x="6197600" y="1600200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1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  <p:custDataLst>
              <p:tags r:id="rId5"/>
            </p:custDataLst>
          </p:nvPr>
        </p:nvSpPr>
        <p:spPr>
          <a:xfrm>
            <a:off x="609600" y="6245226"/>
            <a:ext cx="2844800" cy="47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165600" y="6245226"/>
            <a:ext cx="3860800" cy="47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37600" y="6245226"/>
            <a:ext cx="2844800" cy="47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27E300-DFF0-4B52-9D6E-D6440329A3BA}" type="slidenum"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/>
              <a:t>‹#›</a:t>
            </a:fld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1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5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2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3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04</a:t>
            </a: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5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4_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05</a:t>
            </a: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5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1" name="矩形 25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V="1">
            <a:off x="1003394" y="74390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>
            <a:defPPr/>
          </a:lstStyle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1_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>
              <a:defPPr/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02</a:t>
              </a: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>
            <a:defPPr/>
          </a:lstStyle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slideLayout" Target="../slideLayouts/slideLayout14.xml" /><Relationship Id="rId15" Type="http://schemas.openxmlformats.org/officeDocument/2006/relationships/slideLayout" Target="../slideLayouts/slideLayout15.xml" /><Relationship Id="rId16" Type="http://schemas.openxmlformats.org/officeDocument/2006/relationships/slideLayout" Target="../slideLayouts/slideLayout16.xml" /><Relationship Id="rId17" Type="http://schemas.openxmlformats.org/officeDocument/2006/relationships/slideLayout" Target="../slideLayouts/slideLayout17.xml" /><Relationship Id="rId18" Type="http://schemas.openxmlformats.org/officeDocument/2006/relationships/slideLayout" Target="../slideLayouts/slideLayout18.xml" /><Relationship Id="rId19" Type="http://schemas.openxmlformats.org/officeDocument/2006/relationships/slideLayout" Target="../slideLayouts/slideLayout19.xml" /><Relationship Id="rId2" Type="http://schemas.openxmlformats.org/officeDocument/2006/relationships/slideLayout" Target="../slideLayouts/slideLayout2.xml" /><Relationship Id="rId20" Type="http://schemas.openxmlformats.org/officeDocument/2006/relationships/slideLayout" Target="../slideLayouts/slideLayout20.xml" /><Relationship Id="rId21" Type="http://schemas.openxmlformats.org/officeDocument/2006/relationships/slideLayout" Target="../slideLayouts/slideLayout21.xml" /><Relationship Id="rId22" Type="http://schemas.openxmlformats.org/officeDocument/2006/relationships/slideLayout" Target="../slideLayouts/slideLayout22.xml" /><Relationship Id="rId23" Type="http://schemas.openxmlformats.org/officeDocument/2006/relationships/slideLayout" Target="../slideLayouts/slideLayout23.xml" /><Relationship Id="rId24" Type="http://schemas.openxmlformats.org/officeDocument/2006/relationships/slideLayout" Target="../slideLayouts/slideLayout24.xml" /><Relationship Id="rId25" Type="http://schemas.openxmlformats.org/officeDocument/2006/relationships/slideLayout" Target="../slideLayouts/slideLayout25.xml" /><Relationship Id="rId26" Type="http://schemas.openxmlformats.org/officeDocument/2006/relationships/tags" Target="../tags/tag99.xml" /><Relationship Id="rId27" Type="http://schemas.openxmlformats.org/officeDocument/2006/relationships/tags" Target="../tags/tag100.xml" /><Relationship Id="rId28" Type="http://schemas.openxmlformats.org/officeDocument/2006/relationships/tags" Target="../tags/tag101.xml" /><Relationship Id="rId29" Type="http://schemas.openxmlformats.org/officeDocument/2006/relationships/tags" Target="../tags/tag102.xml" /><Relationship Id="rId3" Type="http://schemas.openxmlformats.org/officeDocument/2006/relationships/slideLayout" Target="../slideLayouts/slideLayout3.xml" /><Relationship Id="rId30" Type="http://schemas.openxmlformats.org/officeDocument/2006/relationships/tags" Target="../tags/tag103.xml" /><Relationship Id="rId31" Type="http://schemas.openxmlformats.org/officeDocument/2006/relationships/tags" Target="../tags/tag104.xml" /><Relationship Id="rId32" Type="http://schemas.openxmlformats.org/officeDocument/2006/relationships/image" Target="../media/image3.png" /><Relationship Id="rId33" Type="http://schemas.openxmlformats.org/officeDocument/2006/relationships/tags" Target="../tags/tag105.xml" /><Relationship Id="rId34" Type="http://schemas.openxmlformats.org/officeDocument/2006/relationships/image" Target="file:///D:\qq&#25991;&#20214;\712321467\Image\C2C\Image2\%7b75232B38-A165-1FB7-499C-2E1C792CACB5%7d.png" TargetMode="External" /><Relationship Id="rId35" Type="http://schemas.openxmlformats.org/officeDocument/2006/relationships/image" Target="../media/image4.png" /><Relationship Id="rId36" Type="http://schemas.openxmlformats.org/officeDocument/2006/relationships/tags" Target="../tags/tag106.xml" /><Relationship Id="rId37" Type="http://schemas.openxmlformats.org/officeDocument/2006/relationships/tags" Target="../tags/tag107.xml" /><Relationship Id="rId38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26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defPPr/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defPPr/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0</a:t>
            </a:fld>
            <a:endParaRPr lang="zh-CN" altLang="en-US"/>
          </a:p>
        </p:txBody>
      </p:sp>
      <p:pic>
        <p:nvPicPr>
          <p:cNvPr id="7" name="图片 6" descr="标准"/>
          <p:cNvPicPr>
            <a:picLocks noChangeAspect="1"/>
          </p:cNvPicPr>
          <p:nvPr userDrawn="1">
            <p:custDataLst>
              <p:tags r:id="rId33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0814050" y="59690"/>
            <a:ext cx="1253490" cy="440055"/>
          </a:xfrm>
          <a:prstGeom prst="rect">
            <a:avLst/>
          </a:prstGeom>
        </p:spPr>
      </p:pic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5" r:link="rId3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  <p:custDataLst>
      <p:tags r:id="rId3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120.xml" /><Relationship Id="rId3" Type="http://schemas.openxmlformats.org/officeDocument/2006/relationships/tags" Target="../tags/tag121.xml" /><Relationship Id="rId4" Type="http://schemas.openxmlformats.org/officeDocument/2006/relationships/tags" Target="../tags/tag122.xml" /><Relationship Id="rId5" Type="http://schemas.openxmlformats.org/officeDocument/2006/relationships/tags" Target="../tags/tag123.xml" /><Relationship Id="rId6" Type="http://schemas.openxmlformats.org/officeDocument/2006/relationships/tags" Target="../tags/tag124.xml" /><Relationship Id="rId7" Type="http://schemas.openxmlformats.org/officeDocument/2006/relationships/tags" Target="../tags/tag125.xml" /><Relationship Id="rId8" Type="http://schemas.openxmlformats.org/officeDocument/2006/relationships/tags" Target="../tags/tag126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59.xml" /><Relationship Id="rId11" Type="http://schemas.openxmlformats.org/officeDocument/2006/relationships/tags" Target="../tags/tag260.xml" /><Relationship Id="rId12" Type="http://schemas.openxmlformats.org/officeDocument/2006/relationships/tags" Target="../tags/tag261.xml" /><Relationship Id="rId13" Type="http://schemas.openxmlformats.org/officeDocument/2006/relationships/tags" Target="../tags/tag262.xml" /><Relationship Id="rId2" Type="http://schemas.openxmlformats.org/officeDocument/2006/relationships/tags" Target="../tags/tag253.xml" /><Relationship Id="rId3" Type="http://schemas.openxmlformats.org/officeDocument/2006/relationships/tags" Target="../tags/tag254.xml" /><Relationship Id="rId4" Type="http://schemas.openxmlformats.org/officeDocument/2006/relationships/image" Target="../media/image15.jpeg" /><Relationship Id="rId5" Type="http://schemas.openxmlformats.org/officeDocument/2006/relationships/tags" Target="../tags/tag255.xml" /><Relationship Id="rId6" Type="http://schemas.openxmlformats.org/officeDocument/2006/relationships/image" Target="../media/image16.png" /><Relationship Id="rId7" Type="http://schemas.openxmlformats.org/officeDocument/2006/relationships/tags" Target="../tags/tag256.xml" /><Relationship Id="rId8" Type="http://schemas.openxmlformats.org/officeDocument/2006/relationships/tags" Target="../tags/tag257.xml" /><Relationship Id="rId9" Type="http://schemas.openxmlformats.org/officeDocument/2006/relationships/tags" Target="../tags/tag258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72.xml" /><Relationship Id="rId11" Type="http://schemas.openxmlformats.org/officeDocument/2006/relationships/tags" Target="../tags/tag273.xml" /><Relationship Id="rId12" Type="http://schemas.openxmlformats.org/officeDocument/2006/relationships/tags" Target="../tags/tag274.xml" /><Relationship Id="rId13" Type="http://schemas.openxmlformats.org/officeDocument/2006/relationships/tags" Target="../tags/tag275.xml" /><Relationship Id="rId14" Type="http://schemas.openxmlformats.org/officeDocument/2006/relationships/tags" Target="../tags/tag276.xml" /><Relationship Id="rId15" Type="http://schemas.openxmlformats.org/officeDocument/2006/relationships/image" Target="../media/image18.jpeg" /><Relationship Id="rId16" Type="http://schemas.openxmlformats.org/officeDocument/2006/relationships/tags" Target="../tags/tag277.xml" /><Relationship Id="rId17" Type="http://schemas.openxmlformats.org/officeDocument/2006/relationships/tags" Target="../tags/tag278.xml" /><Relationship Id="rId18" Type="http://schemas.openxmlformats.org/officeDocument/2006/relationships/tags" Target="../tags/tag279.xml" /><Relationship Id="rId19" Type="http://schemas.openxmlformats.org/officeDocument/2006/relationships/tags" Target="../tags/tag280.xml" /><Relationship Id="rId2" Type="http://schemas.openxmlformats.org/officeDocument/2006/relationships/notesSlide" Target="../notesSlides/notesSlide1.xml" /><Relationship Id="rId20" Type="http://schemas.openxmlformats.org/officeDocument/2006/relationships/tags" Target="../tags/tag281.xml" /><Relationship Id="rId21" Type="http://schemas.openxmlformats.org/officeDocument/2006/relationships/tags" Target="../tags/tag282.xml" /><Relationship Id="rId22" Type="http://schemas.openxmlformats.org/officeDocument/2006/relationships/tags" Target="../tags/tag283.xml" /><Relationship Id="rId23" Type="http://schemas.openxmlformats.org/officeDocument/2006/relationships/tags" Target="../tags/tag284.xml" /><Relationship Id="rId24" Type="http://schemas.openxmlformats.org/officeDocument/2006/relationships/tags" Target="../tags/tag285.xml" /><Relationship Id="rId3" Type="http://schemas.openxmlformats.org/officeDocument/2006/relationships/tags" Target="../tags/tag266.xml" /><Relationship Id="rId4" Type="http://schemas.openxmlformats.org/officeDocument/2006/relationships/image" Target="../media/image17.jpeg" /><Relationship Id="rId5" Type="http://schemas.openxmlformats.org/officeDocument/2006/relationships/tags" Target="../tags/tag267.xml" /><Relationship Id="rId6" Type="http://schemas.openxmlformats.org/officeDocument/2006/relationships/tags" Target="../tags/tag268.xml" /><Relationship Id="rId7" Type="http://schemas.openxmlformats.org/officeDocument/2006/relationships/tags" Target="../tags/tag269.xml" /><Relationship Id="rId8" Type="http://schemas.openxmlformats.org/officeDocument/2006/relationships/tags" Target="../tags/tag270.xml" /><Relationship Id="rId9" Type="http://schemas.openxmlformats.org/officeDocument/2006/relationships/tags" Target="../tags/tag271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286.xml" /><Relationship Id="rId3" Type="http://schemas.openxmlformats.org/officeDocument/2006/relationships/tags" Target="../tags/tag287.xml" /><Relationship Id="rId4" Type="http://schemas.openxmlformats.org/officeDocument/2006/relationships/tags" Target="../tags/tag288.xml" /><Relationship Id="rId5" Type="http://schemas.openxmlformats.org/officeDocument/2006/relationships/tags" Target="../tags/tag289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image" Target="../media/image20.png" /><Relationship Id="rId11" Type="http://schemas.openxmlformats.org/officeDocument/2006/relationships/tags" Target="../tags/tag297.xml" /><Relationship Id="rId12" Type="http://schemas.openxmlformats.org/officeDocument/2006/relationships/tags" Target="../tags/tag298.xml" /><Relationship Id="rId13" Type="http://schemas.openxmlformats.org/officeDocument/2006/relationships/tags" Target="../tags/tag299.xml" /><Relationship Id="rId14" Type="http://schemas.openxmlformats.org/officeDocument/2006/relationships/tags" Target="../tags/tag300.xml" /><Relationship Id="rId15" Type="http://schemas.openxmlformats.org/officeDocument/2006/relationships/tags" Target="../tags/tag301.xml" /><Relationship Id="rId16" Type="http://schemas.openxmlformats.org/officeDocument/2006/relationships/tags" Target="../tags/tag302.xml" /><Relationship Id="rId17" Type="http://schemas.openxmlformats.org/officeDocument/2006/relationships/tags" Target="../tags/tag303.xml" /><Relationship Id="rId18" Type="http://schemas.openxmlformats.org/officeDocument/2006/relationships/tags" Target="../tags/tag304.xml" /><Relationship Id="rId19" Type="http://schemas.openxmlformats.org/officeDocument/2006/relationships/tags" Target="../tags/tag305.xml" /><Relationship Id="rId2" Type="http://schemas.openxmlformats.org/officeDocument/2006/relationships/tags" Target="../tags/tag290.xml" /><Relationship Id="rId20" Type="http://schemas.openxmlformats.org/officeDocument/2006/relationships/tags" Target="../tags/tag306.xml" /><Relationship Id="rId21" Type="http://schemas.openxmlformats.org/officeDocument/2006/relationships/tags" Target="../tags/tag307.xml" /><Relationship Id="rId22" Type="http://schemas.openxmlformats.org/officeDocument/2006/relationships/tags" Target="../tags/tag308.xml" /><Relationship Id="rId23" Type="http://schemas.openxmlformats.org/officeDocument/2006/relationships/tags" Target="../tags/tag309.xml" /><Relationship Id="rId24" Type="http://schemas.openxmlformats.org/officeDocument/2006/relationships/tags" Target="../tags/tag310.xml" /><Relationship Id="rId25" Type="http://schemas.openxmlformats.org/officeDocument/2006/relationships/tags" Target="../tags/tag311.xml" /><Relationship Id="rId26" Type="http://schemas.openxmlformats.org/officeDocument/2006/relationships/tags" Target="../tags/tag312.xml" /><Relationship Id="rId27" Type="http://schemas.openxmlformats.org/officeDocument/2006/relationships/tags" Target="../tags/tag313.xml" /><Relationship Id="rId28" Type="http://schemas.openxmlformats.org/officeDocument/2006/relationships/tags" Target="../tags/tag314.xml" /><Relationship Id="rId29" Type="http://schemas.openxmlformats.org/officeDocument/2006/relationships/tags" Target="../tags/tag315.xml" /><Relationship Id="rId3" Type="http://schemas.openxmlformats.org/officeDocument/2006/relationships/tags" Target="../tags/tag291.xml" /><Relationship Id="rId30" Type="http://schemas.openxmlformats.org/officeDocument/2006/relationships/tags" Target="../tags/tag316.xml" /><Relationship Id="rId31" Type="http://schemas.openxmlformats.org/officeDocument/2006/relationships/tags" Target="../tags/tag317.xml" /><Relationship Id="rId32" Type="http://schemas.openxmlformats.org/officeDocument/2006/relationships/tags" Target="../tags/tag318.xml" /><Relationship Id="rId33" Type="http://schemas.openxmlformats.org/officeDocument/2006/relationships/tags" Target="../tags/tag319.xml" /><Relationship Id="rId34" Type="http://schemas.openxmlformats.org/officeDocument/2006/relationships/tags" Target="../tags/tag320.xml" /><Relationship Id="rId35" Type="http://schemas.openxmlformats.org/officeDocument/2006/relationships/tags" Target="../tags/tag321.xml" /><Relationship Id="rId36" Type="http://schemas.openxmlformats.org/officeDocument/2006/relationships/tags" Target="../tags/tag322.xml" /><Relationship Id="rId37" Type="http://schemas.openxmlformats.org/officeDocument/2006/relationships/tags" Target="../tags/tag323.xml" /><Relationship Id="rId38" Type="http://schemas.openxmlformats.org/officeDocument/2006/relationships/tags" Target="../tags/tag324.xml" /><Relationship Id="rId39" Type="http://schemas.openxmlformats.org/officeDocument/2006/relationships/tags" Target="../tags/tag325.xml" /><Relationship Id="rId4" Type="http://schemas.openxmlformats.org/officeDocument/2006/relationships/tags" Target="../tags/tag292.xml" /><Relationship Id="rId40" Type="http://schemas.openxmlformats.org/officeDocument/2006/relationships/tags" Target="../tags/tag326.xml" /><Relationship Id="rId41" Type="http://schemas.openxmlformats.org/officeDocument/2006/relationships/tags" Target="../tags/tag327.xml" /><Relationship Id="rId42" Type="http://schemas.openxmlformats.org/officeDocument/2006/relationships/tags" Target="../tags/tag328.xml" /><Relationship Id="rId43" Type="http://schemas.openxmlformats.org/officeDocument/2006/relationships/tags" Target="../tags/tag329.xml" /><Relationship Id="rId44" Type="http://schemas.openxmlformats.org/officeDocument/2006/relationships/tags" Target="../tags/tag330.xml" /><Relationship Id="rId45" Type="http://schemas.openxmlformats.org/officeDocument/2006/relationships/tags" Target="../tags/tag331.xml" /><Relationship Id="rId46" Type="http://schemas.openxmlformats.org/officeDocument/2006/relationships/tags" Target="../tags/tag332.xml" /><Relationship Id="rId47" Type="http://schemas.openxmlformats.org/officeDocument/2006/relationships/tags" Target="../tags/tag333.xml" /><Relationship Id="rId48" Type="http://schemas.openxmlformats.org/officeDocument/2006/relationships/tags" Target="../tags/tag334.xml" /><Relationship Id="rId49" Type="http://schemas.openxmlformats.org/officeDocument/2006/relationships/tags" Target="../tags/tag335.xml" /><Relationship Id="rId5" Type="http://schemas.openxmlformats.org/officeDocument/2006/relationships/tags" Target="../tags/tag293.xml" /><Relationship Id="rId50" Type="http://schemas.openxmlformats.org/officeDocument/2006/relationships/tags" Target="../tags/tag336.xml" /><Relationship Id="rId51" Type="http://schemas.openxmlformats.org/officeDocument/2006/relationships/tags" Target="../tags/tag337.xml" /><Relationship Id="rId52" Type="http://schemas.openxmlformats.org/officeDocument/2006/relationships/tags" Target="../tags/tag338.xml" /><Relationship Id="rId53" Type="http://schemas.openxmlformats.org/officeDocument/2006/relationships/tags" Target="../tags/tag339.xml" /><Relationship Id="rId54" Type="http://schemas.openxmlformats.org/officeDocument/2006/relationships/tags" Target="../tags/tag340.xml" /><Relationship Id="rId55" Type="http://schemas.openxmlformats.org/officeDocument/2006/relationships/tags" Target="../tags/tag341.xml" /><Relationship Id="rId56" Type="http://schemas.openxmlformats.org/officeDocument/2006/relationships/tags" Target="../tags/tag342.xml" /><Relationship Id="rId57" Type="http://schemas.openxmlformats.org/officeDocument/2006/relationships/tags" Target="../tags/tag343.xml" /><Relationship Id="rId58" Type="http://schemas.openxmlformats.org/officeDocument/2006/relationships/tags" Target="../tags/tag344.xml" /><Relationship Id="rId59" Type="http://schemas.openxmlformats.org/officeDocument/2006/relationships/tags" Target="../tags/tag345.xml" /><Relationship Id="rId6" Type="http://schemas.openxmlformats.org/officeDocument/2006/relationships/tags" Target="../tags/tag294.xml" /><Relationship Id="rId60" Type="http://schemas.openxmlformats.org/officeDocument/2006/relationships/tags" Target="../tags/tag346.xml" /><Relationship Id="rId61" Type="http://schemas.openxmlformats.org/officeDocument/2006/relationships/tags" Target="../tags/tag347.xml" /><Relationship Id="rId62" Type="http://schemas.openxmlformats.org/officeDocument/2006/relationships/tags" Target="../tags/tag348.xml" /><Relationship Id="rId63" Type="http://schemas.openxmlformats.org/officeDocument/2006/relationships/tags" Target="../tags/tag349.xml" /><Relationship Id="rId64" Type="http://schemas.openxmlformats.org/officeDocument/2006/relationships/tags" Target="../tags/tag350.xml" /><Relationship Id="rId7" Type="http://schemas.openxmlformats.org/officeDocument/2006/relationships/tags" Target="../tags/tag295.xml" /><Relationship Id="rId8" Type="http://schemas.openxmlformats.org/officeDocument/2006/relationships/image" Target="../media/image19.png" /><Relationship Id="rId9" Type="http://schemas.openxmlformats.org/officeDocument/2006/relationships/tags" Target="../tags/tag296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359.xml" /><Relationship Id="rId11" Type="http://schemas.openxmlformats.org/officeDocument/2006/relationships/tags" Target="../tags/tag360.xml" /><Relationship Id="rId12" Type="http://schemas.openxmlformats.org/officeDocument/2006/relationships/tags" Target="../tags/tag361.xml" /><Relationship Id="rId13" Type="http://schemas.openxmlformats.org/officeDocument/2006/relationships/tags" Target="../tags/tag362.xml" /><Relationship Id="rId14" Type="http://schemas.openxmlformats.org/officeDocument/2006/relationships/tags" Target="../tags/tag363.xml" /><Relationship Id="rId15" Type="http://schemas.openxmlformats.org/officeDocument/2006/relationships/tags" Target="../tags/tag364.xml" /><Relationship Id="rId16" Type="http://schemas.openxmlformats.org/officeDocument/2006/relationships/tags" Target="../tags/tag365.xml" /><Relationship Id="rId17" Type="http://schemas.openxmlformats.org/officeDocument/2006/relationships/tags" Target="../tags/tag366.xml" /><Relationship Id="rId18" Type="http://schemas.openxmlformats.org/officeDocument/2006/relationships/tags" Target="../tags/tag367.xml" /><Relationship Id="rId19" Type="http://schemas.openxmlformats.org/officeDocument/2006/relationships/tags" Target="../tags/tag368.xml" /><Relationship Id="rId2" Type="http://schemas.openxmlformats.org/officeDocument/2006/relationships/tags" Target="../tags/tag351.xml" /><Relationship Id="rId20" Type="http://schemas.openxmlformats.org/officeDocument/2006/relationships/tags" Target="../tags/tag369.xml" /><Relationship Id="rId21" Type="http://schemas.openxmlformats.org/officeDocument/2006/relationships/tags" Target="../tags/tag370.xml" /><Relationship Id="rId22" Type="http://schemas.openxmlformats.org/officeDocument/2006/relationships/tags" Target="../tags/tag371.xml" /><Relationship Id="rId23" Type="http://schemas.openxmlformats.org/officeDocument/2006/relationships/tags" Target="../tags/tag372.xml" /><Relationship Id="rId24" Type="http://schemas.openxmlformats.org/officeDocument/2006/relationships/tags" Target="../tags/tag373.xml" /><Relationship Id="rId25" Type="http://schemas.openxmlformats.org/officeDocument/2006/relationships/tags" Target="../tags/tag374.xml" /><Relationship Id="rId26" Type="http://schemas.openxmlformats.org/officeDocument/2006/relationships/tags" Target="../tags/tag375.xml" /><Relationship Id="rId27" Type="http://schemas.openxmlformats.org/officeDocument/2006/relationships/tags" Target="../tags/tag376.xml" /><Relationship Id="rId28" Type="http://schemas.openxmlformats.org/officeDocument/2006/relationships/tags" Target="../tags/tag377.xml" /><Relationship Id="rId29" Type="http://schemas.openxmlformats.org/officeDocument/2006/relationships/tags" Target="../tags/tag378.xml" /><Relationship Id="rId3" Type="http://schemas.openxmlformats.org/officeDocument/2006/relationships/tags" Target="../tags/tag352.xml" /><Relationship Id="rId30" Type="http://schemas.openxmlformats.org/officeDocument/2006/relationships/tags" Target="../tags/tag379.xml" /><Relationship Id="rId31" Type="http://schemas.openxmlformats.org/officeDocument/2006/relationships/tags" Target="../tags/tag380.xml" /><Relationship Id="rId32" Type="http://schemas.openxmlformats.org/officeDocument/2006/relationships/tags" Target="../tags/tag381.xml" /><Relationship Id="rId33" Type="http://schemas.openxmlformats.org/officeDocument/2006/relationships/tags" Target="../tags/tag382.xml" /><Relationship Id="rId34" Type="http://schemas.openxmlformats.org/officeDocument/2006/relationships/tags" Target="../tags/tag383.xml" /><Relationship Id="rId35" Type="http://schemas.openxmlformats.org/officeDocument/2006/relationships/tags" Target="../tags/tag384.xml" /><Relationship Id="rId36" Type="http://schemas.openxmlformats.org/officeDocument/2006/relationships/tags" Target="../tags/tag385.xml" /><Relationship Id="rId37" Type="http://schemas.openxmlformats.org/officeDocument/2006/relationships/tags" Target="../tags/tag386.xml" /><Relationship Id="rId38" Type="http://schemas.openxmlformats.org/officeDocument/2006/relationships/tags" Target="../tags/tag387.xml" /><Relationship Id="rId39" Type="http://schemas.openxmlformats.org/officeDocument/2006/relationships/tags" Target="../tags/tag388.xml" /><Relationship Id="rId4" Type="http://schemas.openxmlformats.org/officeDocument/2006/relationships/tags" Target="../tags/tag353.xml" /><Relationship Id="rId40" Type="http://schemas.openxmlformats.org/officeDocument/2006/relationships/tags" Target="../tags/tag389.xml" /><Relationship Id="rId41" Type="http://schemas.openxmlformats.org/officeDocument/2006/relationships/tags" Target="../tags/tag390.xml" /><Relationship Id="rId42" Type="http://schemas.openxmlformats.org/officeDocument/2006/relationships/tags" Target="../tags/tag391.xml" /><Relationship Id="rId43" Type="http://schemas.openxmlformats.org/officeDocument/2006/relationships/tags" Target="../tags/tag392.xml" /><Relationship Id="rId44" Type="http://schemas.openxmlformats.org/officeDocument/2006/relationships/tags" Target="../tags/tag393.xml" /><Relationship Id="rId45" Type="http://schemas.openxmlformats.org/officeDocument/2006/relationships/tags" Target="../tags/tag394.xml" /><Relationship Id="rId46" Type="http://schemas.openxmlformats.org/officeDocument/2006/relationships/tags" Target="../tags/tag395.xml" /><Relationship Id="rId47" Type="http://schemas.openxmlformats.org/officeDocument/2006/relationships/tags" Target="../tags/tag396.xml" /><Relationship Id="rId5" Type="http://schemas.openxmlformats.org/officeDocument/2006/relationships/tags" Target="../tags/tag354.xml" /><Relationship Id="rId6" Type="http://schemas.openxmlformats.org/officeDocument/2006/relationships/tags" Target="../tags/tag355.xml" /><Relationship Id="rId7" Type="http://schemas.openxmlformats.org/officeDocument/2006/relationships/tags" Target="../tags/tag356.xml" /><Relationship Id="rId8" Type="http://schemas.openxmlformats.org/officeDocument/2006/relationships/tags" Target="../tags/tag357.xml" /><Relationship Id="rId9" Type="http://schemas.openxmlformats.org/officeDocument/2006/relationships/tags" Target="../tags/tag358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405.xml" /><Relationship Id="rId100" Type="http://schemas.openxmlformats.org/officeDocument/2006/relationships/tags" Target="../tags/tag495.xml" /><Relationship Id="rId101" Type="http://schemas.openxmlformats.org/officeDocument/2006/relationships/tags" Target="../tags/tag496.xml" /><Relationship Id="rId102" Type="http://schemas.openxmlformats.org/officeDocument/2006/relationships/tags" Target="../tags/tag497.xml" /><Relationship Id="rId103" Type="http://schemas.openxmlformats.org/officeDocument/2006/relationships/tags" Target="../tags/tag498.xml" /><Relationship Id="rId104" Type="http://schemas.openxmlformats.org/officeDocument/2006/relationships/tags" Target="../tags/tag499.xml" /><Relationship Id="rId105" Type="http://schemas.openxmlformats.org/officeDocument/2006/relationships/tags" Target="../tags/tag500.xml" /><Relationship Id="rId106" Type="http://schemas.openxmlformats.org/officeDocument/2006/relationships/tags" Target="../tags/tag501.xml" /><Relationship Id="rId107" Type="http://schemas.openxmlformats.org/officeDocument/2006/relationships/tags" Target="../tags/tag502.xml" /><Relationship Id="rId108" Type="http://schemas.openxmlformats.org/officeDocument/2006/relationships/tags" Target="../tags/tag503.xml" /><Relationship Id="rId109" Type="http://schemas.openxmlformats.org/officeDocument/2006/relationships/tags" Target="../tags/tag504.xml" /><Relationship Id="rId11" Type="http://schemas.openxmlformats.org/officeDocument/2006/relationships/tags" Target="../tags/tag406.xml" /><Relationship Id="rId110" Type="http://schemas.openxmlformats.org/officeDocument/2006/relationships/tags" Target="../tags/tag505.xml" /><Relationship Id="rId111" Type="http://schemas.openxmlformats.org/officeDocument/2006/relationships/tags" Target="../tags/tag506.xml" /><Relationship Id="rId112" Type="http://schemas.openxmlformats.org/officeDocument/2006/relationships/tags" Target="../tags/tag507.xml" /><Relationship Id="rId113" Type="http://schemas.openxmlformats.org/officeDocument/2006/relationships/tags" Target="../tags/tag508.xml" /><Relationship Id="rId114" Type="http://schemas.openxmlformats.org/officeDocument/2006/relationships/tags" Target="../tags/tag509.xml" /><Relationship Id="rId115" Type="http://schemas.openxmlformats.org/officeDocument/2006/relationships/tags" Target="../tags/tag510.xml" /><Relationship Id="rId116" Type="http://schemas.openxmlformats.org/officeDocument/2006/relationships/tags" Target="../tags/tag511.xml" /><Relationship Id="rId117" Type="http://schemas.openxmlformats.org/officeDocument/2006/relationships/tags" Target="../tags/tag512.xml" /><Relationship Id="rId118" Type="http://schemas.openxmlformats.org/officeDocument/2006/relationships/tags" Target="../tags/tag513.xml" /><Relationship Id="rId119" Type="http://schemas.openxmlformats.org/officeDocument/2006/relationships/tags" Target="../tags/tag514.xml" /><Relationship Id="rId12" Type="http://schemas.openxmlformats.org/officeDocument/2006/relationships/tags" Target="../tags/tag407.xml" /><Relationship Id="rId120" Type="http://schemas.openxmlformats.org/officeDocument/2006/relationships/tags" Target="../tags/tag515.xml" /><Relationship Id="rId121" Type="http://schemas.openxmlformats.org/officeDocument/2006/relationships/tags" Target="../tags/tag516.xml" /><Relationship Id="rId122" Type="http://schemas.openxmlformats.org/officeDocument/2006/relationships/tags" Target="../tags/tag517.xml" /><Relationship Id="rId123" Type="http://schemas.openxmlformats.org/officeDocument/2006/relationships/tags" Target="../tags/tag518.xml" /><Relationship Id="rId124" Type="http://schemas.openxmlformats.org/officeDocument/2006/relationships/tags" Target="../tags/tag519.xml" /><Relationship Id="rId125" Type="http://schemas.openxmlformats.org/officeDocument/2006/relationships/tags" Target="../tags/tag520.xml" /><Relationship Id="rId126" Type="http://schemas.openxmlformats.org/officeDocument/2006/relationships/tags" Target="../tags/tag521.xml" /><Relationship Id="rId127" Type="http://schemas.openxmlformats.org/officeDocument/2006/relationships/tags" Target="../tags/tag522.xml" /><Relationship Id="rId128" Type="http://schemas.openxmlformats.org/officeDocument/2006/relationships/tags" Target="../tags/tag523.xml" /><Relationship Id="rId129" Type="http://schemas.openxmlformats.org/officeDocument/2006/relationships/tags" Target="../tags/tag524.xml" /><Relationship Id="rId13" Type="http://schemas.openxmlformats.org/officeDocument/2006/relationships/tags" Target="../tags/tag408.xml" /><Relationship Id="rId130" Type="http://schemas.openxmlformats.org/officeDocument/2006/relationships/tags" Target="../tags/tag525.xml" /><Relationship Id="rId131" Type="http://schemas.openxmlformats.org/officeDocument/2006/relationships/tags" Target="../tags/tag526.xml" /><Relationship Id="rId132" Type="http://schemas.openxmlformats.org/officeDocument/2006/relationships/tags" Target="../tags/tag527.xml" /><Relationship Id="rId133" Type="http://schemas.openxmlformats.org/officeDocument/2006/relationships/tags" Target="../tags/tag528.xml" /><Relationship Id="rId134" Type="http://schemas.openxmlformats.org/officeDocument/2006/relationships/tags" Target="../tags/tag529.xml" /><Relationship Id="rId135" Type="http://schemas.openxmlformats.org/officeDocument/2006/relationships/tags" Target="../tags/tag530.xml" /><Relationship Id="rId136" Type="http://schemas.openxmlformats.org/officeDocument/2006/relationships/tags" Target="../tags/tag531.xml" /><Relationship Id="rId137" Type="http://schemas.openxmlformats.org/officeDocument/2006/relationships/tags" Target="../tags/tag532.xml" /><Relationship Id="rId138" Type="http://schemas.openxmlformats.org/officeDocument/2006/relationships/tags" Target="../tags/tag533.xml" /><Relationship Id="rId139" Type="http://schemas.openxmlformats.org/officeDocument/2006/relationships/tags" Target="../tags/tag534.xml" /><Relationship Id="rId14" Type="http://schemas.openxmlformats.org/officeDocument/2006/relationships/tags" Target="../tags/tag409.xml" /><Relationship Id="rId140" Type="http://schemas.openxmlformats.org/officeDocument/2006/relationships/tags" Target="../tags/tag535.xml" /><Relationship Id="rId141" Type="http://schemas.openxmlformats.org/officeDocument/2006/relationships/tags" Target="../tags/tag536.xml" /><Relationship Id="rId142" Type="http://schemas.openxmlformats.org/officeDocument/2006/relationships/tags" Target="../tags/tag537.xml" /><Relationship Id="rId143" Type="http://schemas.openxmlformats.org/officeDocument/2006/relationships/tags" Target="../tags/tag538.xml" /><Relationship Id="rId144" Type="http://schemas.openxmlformats.org/officeDocument/2006/relationships/tags" Target="../tags/tag539.xml" /><Relationship Id="rId145" Type="http://schemas.openxmlformats.org/officeDocument/2006/relationships/oleObject" Target="../embeddings/oleObject1.bin" TargetMode="Internal" /><Relationship Id="rId146" Type="http://schemas.openxmlformats.org/officeDocument/2006/relationships/image" Target="../media/image21.wmf" /><Relationship Id="rId147" Type="http://schemas.openxmlformats.org/officeDocument/2006/relationships/tags" Target="../tags/tag540.xml" /><Relationship Id="rId148" Type="http://schemas.openxmlformats.org/officeDocument/2006/relationships/tags" Target="../tags/tag541.xml" /><Relationship Id="rId149" Type="http://schemas.openxmlformats.org/officeDocument/2006/relationships/tags" Target="../tags/tag542.xml" /><Relationship Id="rId15" Type="http://schemas.openxmlformats.org/officeDocument/2006/relationships/tags" Target="../tags/tag410.xml" /><Relationship Id="rId150" Type="http://schemas.openxmlformats.org/officeDocument/2006/relationships/tags" Target="../tags/tag543.xml" /><Relationship Id="rId151" Type="http://schemas.openxmlformats.org/officeDocument/2006/relationships/tags" Target="../tags/tag544.xml" /><Relationship Id="rId152" Type="http://schemas.openxmlformats.org/officeDocument/2006/relationships/tags" Target="../tags/tag545.xml" /><Relationship Id="rId153" Type="http://schemas.openxmlformats.org/officeDocument/2006/relationships/tags" Target="../tags/tag546.xml" /><Relationship Id="rId154" Type="http://schemas.openxmlformats.org/officeDocument/2006/relationships/vmlDrawing" Target="../drawings/vmlDrawing1.vml" /><Relationship Id="rId16" Type="http://schemas.openxmlformats.org/officeDocument/2006/relationships/tags" Target="../tags/tag411.xml" /><Relationship Id="rId17" Type="http://schemas.openxmlformats.org/officeDocument/2006/relationships/tags" Target="../tags/tag412.xml" /><Relationship Id="rId18" Type="http://schemas.openxmlformats.org/officeDocument/2006/relationships/tags" Target="../tags/tag413.xml" /><Relationship Id="rId19" Type="http://schemas.openxmlformats.org/officeDocument/2006/relationships/tags" Target="../tags/tag414.xml" /><Relationship Id="rId2" Type="http://schemas.openxmlformats.org/officeDocument/2006/relationships/tags" Target="../tags/tag397.xml" /><Relationship Id="rId20" Type="http://schemas.openxmlformats.org/officeDocument/2006/relationships/tags" Target="../tags/tag415.xml" /><Relationship Id="rId21" Type="http://schemas.openxmlformats.org/officeDocument/2006/relationships/tags" Target="../tags/tag416.xml" /><Relationship Id="rId22" Type="http://schemas.openxmlformats.org/officeDocument/2006/relationships/tags" Target="../tags/tag417.xml" /><Relationship Id="rId23" Type="http://schemas.openxmlformats.org/officeDocument/2006/relationships/tags" Target="../tags/tag418.xml" /><Relationship Id="rId24" Type="http://schemas.openxmlformats.org/officeDocument/2006/relationships/tags" Target="../tags/tag419.xml" /><Relationship Id="rId25" Type="http://schemas.openxmlformats.org/officeDocument/2006/relationships/tags" Target="../tags/tag420.xml" /><Relationship Id="rId26" Type="http://schemas.openxmlformats.org/officeDocument/2006/relationships/tags" Target="../tags/tag421.xml" /><Relationship Id="rId27" Type="http://schemas.openxmlformats.org/officeDocument/2006/relationships/tags" Target="../tags/tag422.xml" /><Relationship Id="rId28" Type="http://schemas.openxmlformats.org/officeDocument/2006/relationships/tags" Target="../tags/tag423.xml" /><Relationship Id="rId29" Type="http://schemas.openxmlformats.org/officeDocument/2006/relationships/tags" Target="../tags/tag424.xml" /><Relationship Id="rId3" Type="http://schemas.openxmlformats.org/officeDocument/2006/relationships/tags" Target="../tags/tag398.xml" /><Relationship Id="rId30" Type="http://schemas.openxmlformats.org/officeDocument/2006/relationships/tags" Target="../tags/tag425.xml" /><Relationship Id="rId31" Type="http://schemas.openxmlformats.org/officeDocument/2006/relationships/tags" Target="../tags/tag426.xml" /><Relationship Id="rId32" Type="http://schemas.openxmlformats.org/officeDocument/2006/relationships/tags" Target="../tags/tag427.xml" /><Relationship Id="rId33" Type="http://schemas.openxmlformats.org/officeDocument/2006/relationships/tags" Target="../tags/tag428.xml" /><Relationship Id="rId34" Type="http://schemas.openxmlformats.org/officeDocument/2006/relationships/tags" Target="../tags/tag429.xml" /><Relationship Id="rId35" Type="http://schemas.openxmlformats.org/officeDocument/2006/relationships/tags" Target="../tags/tag430.xml" /><Relationship Id="rId36" Type="http://schemas.openxmlformats.org/officeDocument/2006/relationships/tags" Target="../tags/tag431.xml" /><Relationship Id="rId37" Type="http://schemas.openxmlformats.org/officeDocument/2006/relationships/tags" Target="../tags/tag432.xml" /><Relationship Id="rId38" Type="http://schemas.openxmlformats.org/officeDocument/2006/relationships/tags" Target="../tags/tag433.xml" /><Relationship Id="rId39" Type="http://schemas.openxmlformats.org/officeDocument/2006/relationships/tags" Target="../tags/tag434.xml" /><Relationship Id="rId4" Type="http://schemas.openxmlformats.org/officeDocument/2006/relationships/tags" Target="../tags/tag399.xml" /><Relationship Id="rId40" Type="http://schemas.openxmlformats.org/officeDocument/2006/relationships/tags" Target="../tags/tag435.xml" /><Relationship Id="rId41" Type="http://schemas.openxmlformats.org/officeDocument/2006/relationships/tags" Target="../tags/tag436.xml" /><Relationship Id="rId42" Type="http://schemas.openxmlformats.org/officeDocument/2006/relationships/tags" Target="../tags/tag437.xml" /><Relationship Id="rId43" Type="http://schemas.openxmlformats.org/officeDocument/2006/relationships/tags" Target="../tags/tag438.xml" /><Relationship Id="rId44" Type="http://schemas.openxmlformats.org/officeDocument/2006/relationships/tags" Target="../tags/tag439.xml" /><Relationship Id="rId45" Type="http://schemas.openxmlformats.org/officeDocument/2006/relationships/tags" Target="../tags/tag440.xml" /><Relationship Id="rId46" Type="http://schemas.openxmlformats.org/officeDocument/2006/relationships/tags" Target="../tags/tag441.xml" /><Relationship Id="rId47" Type="http://schemas.openxmlformats.org/officeDocument/2006/relationships/tags" Target="../tags/tag442.xml" /><Relationship Id="rId48" Type="http://schemas.openxmlformats.org/officeDocument/2006/relationships/tags" Target="../tags/tag443.xml" /><Relationship Id="rId49" Type="http://schemas.openxmlformats.org/officeDocument/2006/relationships/tags" Target="../tags/tag444.xml" /><Relationship Id="rId5" Type="http://schemas.openxmlformats.org/officeDocument/2006/relationships/tags" Target="../tags/tag400.xml" /><Relationship Id="rId50" Type="http://schemas.openxmlformats.org/officeDocument/2006/relationships/tags" Target="../tags/tag445.xml" /><Relationship Id="rId51" Type="http://schemas.openxmlformats.org/officeDocument/2006/relationships/tags" Target="../tags/tag446.xml" /><Relationship Id="rId52" Type="http://schemas.openxmlformats.org/officeDocument/2006/relationships/tags" Target="../tags/tag447.xml" /><Relationship Id="rId53" Type="http://schemas.openxmlformats.org/officeDocument/2006/relationships/tags" Target="../tags/tag448.xml" /><Relationship Id="rId54" Type="http://schemas.openxmlformats.org/officeDocument/2006/relationships/tags" Target="../tags/tag449.xml" /><Relationship Id="rId55" Type="http://schemas.openxmlformats.org/officeDocument/2006/relationships/tags" Target="../tags/tag450.xml" /><Relationship Id="rId56" Type="http://schemas.openxmlformats.org/officeDocument/2006/relationships/tags" Target="../tags/tag451.xml" /><Relationship Id="rId57" Type="http://schemas.openxmlformats.org/officeDocument/2006/relationships/tags" Target="../tags/tag452.xml" /><Relationship Id="rId58" Type="http://schemas.openxmlformats.org/officeDocument/2006/relationships/tags" Target="../tags/tag453.xml" /><Relationship Id="rId59" Type="http://schemas.openxmlformats.org/officeDocument/2006/relationships/tags" Target="../tags/tag454.xml" /><Relationship Id="rId6" Type="http://schemas.openxmlformats.org/officeDocument/2006/relationships/tags" Target="../tags/tag401.xml" /><Relationship Id="rId60" Type="http://schemas.openxmlformats.org/officeDocument/2006/relationships/tags" Target="../tags/tag455.xml" /><Relationship Id="rId61" Type="http://schemas.openxmlformats.org/officeDocument/2006/relationships/tags" Target="../tags/tag456.xml" /><Relationship Id="rId62" Type="http://schemas.openxmlformats.org/officeDocument/2006/relationships/tags" Target="../tags/tag457.xml" /><Relationship Id="rId63" Type="http://schemas.openxmlformats.org/officeDocument/2006/relationships/tags" Target="../tags/tag458.xml" /><Relationship Id="rId64" Type="http://schemas.openxmlformats.org/officeDocument/2006/relationships/tags" Target="../tags/tag459.xml" /><Relationship Id="rId65" Type="http://schemas.openxmlformats.org/officeDocument/2006/relationships/tags" Target="../tags/tag460.xml" /><Relationship Id="rId66" Type="http://schemas.openxmlformats.org/officeDocument/2006/relationships/tags" Target="../tags/tag461.xml" /><Relationship Id="rId67" Type="http://schemas.openxmlformats.org/officeDocument/2006/relationships/tags" Target="../tags/tag462.xml" /><Relationship Id="rId68" Type="http://schemas.openxmlformats.org/officeDocument/2006/relationships/tags" Target="../tags/tag463.xml" /><Relationship Id="rId69" Type="http://schemas.openxmlformats.org/officeDocument/2006/relationships/tags" Target="../tags/tag464.xml" /><Relationship Id="rId7" Type="http://schemas.openxmlformats.org/officeDocument/2006/relationships/tags" Target="../tags/tag402.xml" /><Relationship Id="rId70" Type="http://schemas.openxmlformats.org/officeDocument/2006/relationships/tags" Target="../tags/tag465.xml" /><Relationship Id="rId71" Type="http://schemas.openxmlformats.org/officeDocument/2006/relationships/tags" Target="../tags/tag466.xml" /><Relationship Id="rId72" Type="http://schemas.openxmlformats.org/officeDocument/2006/relationships/tags" Target="../tags/tag467.xml" /><Relationship Id="rId73" Type="http://schemas.openxmlformats.org/officeDocument/2006/relationships/tags" Target="../tags/tag468.xml" /><Relationship Id="rId74" Type="http://schemas.openxmlformats.org/officeDocument/2006/relationships/tags" Target="../tags/tag469.xml" /><Relationship Id="rId75" Type="http://schemas.openxmlformats.org/officeDocument/2006/relationships/tags" Target="../tags/tag470.xml" /><Relationship Id="rId76" Type="http://schemas.openxmlformats.org/officeDocument/2006/relationships/tags" Target="../tags/tag471.xml" /><Relationship Id="rId77" Type="http://schemas.openxmlformats.org/officeDocument/2006/relationships/tags" Target="../tags/tag472.xml" /><Relationship Id="rId78" Type="http://schemas.openxmlformats.org/officeDocument/2006/relationships/tags" Target="../tags/tag473.xml" /><Relationship Id="rId79" Type="http://schemas.openxmlformats.org/officeDocument/2006/relationships/tags" Target="../tags/tag474.xml" /><Relationship Id="rId8" Type="http://schemas.openxmlformats.org/officeDocument/2006/relationships/tags" Target="../tags/tag403.xml" /><Relationship Id="rId80" Type="http://schemas.openxmlformats.org/officeDocument/2006/relationships/tags" Target="../tags/tag475.xml" /><Relationship Id="rId81" Type="http://schemas.openxmlformats.org/officeDocument/2006/relationships/tags" Target="../tags/tag476.xml" /><Relationship Id="rId82" Type="http://schemas.openxmlformats.org/officeDocument/2006/relationships/tags" Target="../tags/tag477.xml" /><Relationship Id="rId83" Type="http://schemas.openxmlformats.org/officeDocument/2006/relationships/tags" Target="../tags/tag478.xml" /><Relationship Id="rId84" Type="http://schemas.openxmlformats.org/officeDocument/2006/relationships/tags" Target="../tags/tag479.xml" /><Relationship Id="rId85" Type="http://schemas.openxmlformats.org/officeDocument/2006/relationships/tags" Target="../tags/tag480.xml" /><Relationship Id="rId86" Type="http://schemas.openxmlformats.org/officeDocument/2006/relationships/tags" Target="../tags/tag481.xml" /><Relationship Id="rId87" Type="http://schemas.openxmlformats.org/officeDocument/2006/relationships/tags" Target="../tags/tag482.xml" /><Relationship Id="rId88" Type="http://schemas.openxmlformats.org/officeDocument/2006/relationships/tags" Target="../tags/tag483.xml" /><Relationship Id="rId89" Type="http://schemas.openxmlformats.org/officeDocument/2006/relationships/tags" Target="../tags/tag484.xml" /><Relationship Id="rId9" Type="http://schemas.openxmlformats.org/officeDocument/2006/relationships/tags" Target="../tags/tag404.xml" /><Relationship Id="rId90" Type="http://schemas.openxmlformats.org/officeDocument/2006/relationships/tags" Target="../tags/tag485.xml" /><Relationship Id="rId91" Type="http://schemas.openxmlformats.org/officeDocument/2006/relationships/tags" Target="../tags/tag486.xml" /><Relationship Id="rId92" Type="http://schemas.openxmlformats.org/officeDocument/2006/relationships/tags" Target="../tags/tag487.xml" /><Relationship Id="rId93" Type="http://schemas.openxmlformats.org/officeDocument/2006/relationships/tags" Target="../tags/tag488.xml" /><Relationship Id="rId94" Type="http://schemas.openxmlformats.org/officeDocument/2006/relationships/tags" Target="../tags/tag489.xml" /><Relationship Id="rId95" Type="http://schemas.openxmlformats.org/officeDocument/2006/relationships/tags" Target="../tags/tag490.xml" /><Relationship Id="rId96" Type="http://schemas.openxmlformats.org/officeDocument/2006/relationships/tags" Target="../tags/tag491.xml" /><Relationship Id="rId97" Type="http://schemas.openxmlformats.org/officeDocument/2006/relationships/tags" Target="../tags/tag492.xml" /><Relationship Id="rId98" Type="http://schemas.openxmlformats.org/officeDocument/2006/relationships/tags" Target="../tags/tag493.xml" /><Relationship Id="rId99" Type="http://schemas.openxmlformats.org/officeDocument/2006/relationships/tags" Target="../tags/tag494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547.xml" /><Relationship Id="rId3" Type="http://schemas.openxmlformats.org/officeDocument/2006/relationships/tags" Target="../tags/tag548.xml" /><Relationship Id="rId4" Type="http://schemas.openxmlformats.org/officeDocument/2006/relationships/tags" Target="../tags/tag549.xml" /><Relationship Id="rId5" Type="http://schemas.openxmlformats.org/officeDocument/2006/relationships/tags" Target="../tags/tag550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559.xml" /><Relationship Id="rId100" Type="http://schemas.openxmlformats.org/officeDocument/2006/relationships/tags" Target="../tags/tag649.xml" /><Relationship Id="rId11" Type="http://schemas.openxmlformats.org/officeDocument/2006/relationships/tags" Target="../tags/tag560.xml" /><Relationship Id="rId12" Type="http://schemas.openxmlformats.org/officeDocument/2006/relationships/tags" Target="../tags/tag561.xml" /><Relationship Id="rId13" Type="http://schemas.openxmlformats.org/officeDocument/2006/relationships/tags" Target="../tags/tag562.xml" /><Relationship Id="rId14" Type="http://schemas.openxmlformats.org/officeDocument/2006/relationships/tags" Target="../tags/tag563.xml" /><Relationship Id="rId15" Type="http://schemas.openxmlformats.org/officeDocument/2006/relationships/tags" Target="../tags/tag564.xml" /><Relationship Id="rId16" Type="http://schemas.openxmlformats.org/officeDocument/2006/relationships/tags" Target="../tags/tag565.xml" /><Relationship Id="rId17" Type="http://schemas.openxmlformats.org/officeDocument/2006/relationships/tags" Target="../tags/tag566.xml" /><Relationship Id="rId18" Type="http://schemas.openxmlformats.org/officeDocument/2006/relationships/tags" Target="../tags/tag567.xml" /><Relationship Id="rId19" Type="http://schemas.openxmlformats.org/officeDocument/2006/relationships/tags" Target="../tags/tag568.xml" /><Relationship Id="rId2" Type="http://schemas.openxmlformats.org/officeDocument/2006/relationships/tags" Target="../tags/tag551.xml" /><Relationship Id="rId20" Type="http://schemas.openxmlformats.org/officeDocument/2006/relationships/tags" Target="../tags/tag569.xml" /><Relationship Id="rId21" Type="http://schemas.openxmlformats.org/officeDocument/2006/relationships/tags" Target="../tags/tag570.xml" /><Relationship Id="rId22" Type="http://schemas.openxmlformats.org/officeDocument/2006/relationships/tags" Target="../tags/tag571.xml" /><Relationship Id="rId23" Type="http://schemas.openxmlformats.org/officeDocument/2006/relationships/tags" Target="../tags/tag572.xml" /><Relationship Id="rId24" Type="http://schemas.openxmlformats.org/officeDocument/2006/relationships/tags" Target="../tags/tag573.xml" /><Relationship Id="rId25" Type="http://schemas.openxmlformats.org/officeDocument/2006/relationships/tags" Target="../tags/tag574.xml" /><Relationship Id="rId26" Type="http://schemas.openxmlformats.org/officeDocument/2006/relationships/tags" Target="../tags/tag575.xml" /><Relationship Id="rId27" Type="http://schemas.openxmlformats.org/officeDocument/2006/relationships/tags" Target="../tags/tag576.xml" /><Relationship Id="rId28" Type="http://schemas.openxmlformats.org/officeDocument/2006/relationships/tags" Target="../tags/tag577.xml" /><Relationship Id="rId29" Type="http://schemas.openxmlformats.org/officeDocument/2006/relationships/tags" Target="../tags/tag578.xml" /><Relationship Id="rId3" Type="http://schemas.openxmlformats.org/officeDocument/2006/relationships/tags" Target="../tags/tag552.xml" /><Relationship Id="rId30" Type="http://schemas.openxmlformats.org/officeDocument/2006/relationships/tags" Target="../tags/tag579.xml" /><Relationship Id="rId31" Type="http://schemas.openxmlformats.org/officeDocument/2006/relationships/tags" Target="../tags/tag580.xml" /><Relationship Id="rId32" Type="http://schemas.openxmlformats.org/officeDocument/2006/relationships/tags" Target="../tags/tag581.xml" /><Relationship Id="rId33" Type="http://schemas.openxmlformats.org/officeDocument/2006/relationships/tags" Target="../tags/tag582.xml" /><Relationship Id="rId34" Type="http://schemas.openxmlformats.org/officeDocument/2006/relationships/tags" Target="../tags/tag583.xml" /><Relationship Id="rId35" Type="http://schemas.openxmlformats.org/officeDocument/2006/relationships/tags" Target="../tags/tag584.xml" /><Relationship Id="rId36" Type="http://schemas.openxmlformats.org/officeDocument/2006/relationships/tags" Target="../tags/tag585.xml" /><Relationship Id="rId37" Type="http://schemas.openxmlformats.org/officeDocument/2006/relationships/tags" Target="../tags/tag586.xml" /><Relationship Id="rId38" Type="http://schemas.openxmlformats.org/officeDocument/2006/relationships/tags" Target="../tags/tag587.xml" /><Relationship Id="rId39" Type="http://schemas.openxmlformats.org/officeDocument/2006/relationships/tags" Target="../tags/tag588.xml" /><Relationship Id="rId4" Type="http://schemas.openxmlformats.org/officeDocument/2006/relationships/tags" Target="../tags/tag553.xml" /><Relationship Id="rId40" Type="http://schemas.openxmlformats.org/officeDocument/2006/relationships/tags" Target="../tags/tag589.xml" /><Relationship Id="rId41" Type="http://schemas.openxmlformats.org/officeDocument/2006/relationships/tags" Target="../tags/tag590.xml" /><Relationship Id="rId42" Type="http://schemas.openxmlformats.org/officeDocument/2006/relationships/tags" Target="../tags/tag591.xml" /><Relationship Id="rId43" Type="http://schemas.openxmlformats.org/officeDocument/2006/relationships/tags" Target="../tags/tag592.xml" /><Relationship Id="rId44" Type="http://schemas.openxmlformats.org/officeDocument/2006/relationships/tags" Target="../tags/tag593.xml" /><Relationship Id="rId45" Type="http://schemas.openxmlformats.org/officeDocument/2006/relationships/tags" Target="../tags/tag594.xml" /><Relationship Id="rId46" Type="http://schemas.openxmlformats.org/officeDocument/2006/relationships/tags" Target="../tags/tag595.xml" /><Relationship Id="rId47" Type="http://schemas.openxmlformats.org/officeDocument/2006/relationships/tags" Target="../tags/tag596.xml" /><Relationship Id="rId48" Type="http://schemas.openxmlformats.org/officeDocument/2006/relationships/tags" Target="../tags/tag597.xml" /><Relationship Id="rId49" Type="http://schemas.openxmlformats.org/officeDocument/2006/relationships/tags" Target="../tags/tag598.xml" /><Relationship Id="rId5" Type="http://schemas.openxmlformats.org/officeDocument/2006/relationships/tags" Target="../tags/tag554.xml" /><Relationship Id="rId50" Type="http://schemas.openxmlformats.org/officeDocument/2006/relationships/tags" Target="../tags/tag599.xml" /><Relationship Id="rId51" Type="http://schemas.openxmlformats.org/officeDocument/2006/relationships/tags" Target="../tags/tag600.xml" /><Relationship Id="rId52" Type="http://schemas.openxmlformats.org/officeDocument/2006/relationships/tags" Target="../tags/tag601.xml" /><Relationship Id="rId53" Type="http://schemas.openxmlformats.org/officeDocument/2006/relationships/tags" Target="../tags/tag602.xml" /><Relationship Id="rId54" Type="http://schemas.openxmlformats.org/officeDocument/2006/relationships/tags" Target="../tags/tag603.xml" /><Relationship Id="rId55" Type="http://schemas.openxmlformats.org/officeDocument/2006/relationships/tags" Target="../tags/tag604.xml" /><Relationship Id="rId56" Type="http://schemas.openxmlformats.org/officeDocument/2006/relationships/tags" Target="../tags/tag605.xml" /><Relationship Id="rId57" Type="http://schemas.openxmlformats.org/officeDocument/2006/relationships/tags" Target="../tags/tag606.xml" /><Relationship Id="rId58" Type="http://schemas.openxmlformats.org/officeDocument/2006/relationships/tags" Target="../tags/tag607.xml" /><Relationship Id="rId59" Type="http://schemas.openxmlformats.org/officeDocument/2006/relationships/tags" Target="../tags/tag608.xml" /><Relationship Id="rId6" Type="http://schemas.openxmlformats.org/officeDocument/2006/relationships/tags" Target="../tags/tag555.xml" /><Relationship Id="rId60" Type="http://schemas.openxmlformats.org/officeDocument/2006/relationships/tags" Target="../tags/tag609.xml" /><Relationship Id="rId61" Type="http://schemas.openxmlformats.org/officeDocument/2006/relationships/tags" Target="../tags/tag610.xml" /><Relationship Id="rId62" Type="http://schemas.openxmlformats.org/officeDocument/2006/relationships/tags" Target="../tags/tag611.xml" /><Relationship Id="rId63" Type="http://schemas.openxmlformats.org/officeDocument/2006/relationships/tags" Target="../tags/tag612.xml" /><Relationship Id="rId64" Type="http://schemas.openxmlformats.org/officeDocument/2006/relationships/tags" Target="../tags/tag613.xml" /><Relationship Id="rId65" Type="http://schemas.openxmlformats.org/officeDocument/2006/relationships/tags" Target="../tags/tag614.xml" /><Relationship Id="rId66" Type="http://schemas.openxmlformats.org/officeDocument/2006/relationships/tags" Target="../tags/tag615.xml" /><Relationship Id="rId67" Type="http://schemas.openxmlformats.org/officeDocument/2006/relationships/tags" Target="../tags/tag616.xml" /><Relationship Id="rId68" Type="http://schemas.openxmlformats.org/officeDocument/2006/relationships/tags" Target="../tags/tag617.xml" /><Relationship Id="rId69" Type="http://schemas.openxmlformats.org/officeDocument/2006/relationships/tags" Target="../tags/tag618.xml" /><Relationship Id="rId7" Type="http://schemas.openxmlformats.org/officeDocument/2006/relationships/tags" Target="../tags/tag556.xml" /><Relationship Id="rId70" Type="http://schemas.openxmlformats.org/officeDocument/2006/relationships/tags" Target="../tags/tag619.xml" /><Relationship Id="rId71" Type="http://schemas.openxmlformats.org/officeDocument/2006/relationships/tags" Target="../tags/tag620.xml" /><Relationship Id="rId72" Type="http://schemas.openxmlformats.org/officeDocument/2006/relationships/tags" Target="../tags/tag621.xml" /><Relationship Id="rId73" Type="http://schemas.openxmlformats.org/officeDocument/2006/relationships/tags" Target="../tags/tag622.xml" /><Relationship Id="rId74" Type="http://schemas.openxmlformats.org/officeDocument/2006/relationships/tags" Target="../tags/tag623.xml" /><Relationship Id="rId75" Type="http://schemas.openxmlformats.org/officeDocument/2006/relationships/tags" Target="../tags/tag624.xml" /><Relationship Id="rId76" Type="http://schemas.openxmlformats.org/officeDocument/2006/relationships/tags" Target="../tags/tag625.xml" /><Relationship Id="rId77" Type="http://schemas.openxmlformats.org/officeDocument/2006/relationships/tags" Target="../tags/tag626.xml" /><Relationship Id="rId78" Type="http://schemas.openxmlformats.org/officeDocument/2006/relationships/tags" Target="../tags/tag627.xml" /><Relationship Id="rId79" Type="http://schemas.openxmlformats.org/officeDocument/2006/relationships/tags" Target="../tags/tag628.xml" /><Relationship Id="rId8" Type="http://schemas.openxmlformats.org/officeDocument/2006/relationships/tags" Target="../tags/tag557.xml" /><Relationship Id="rId80" Type="http://schemas.openxmlformats.org/officeDocument/2006/relationships/tags" Target="../tags/tag629.xml" /><Relationship Id="rId81" Type="http://schemas.openxmlformats.org/officeDocument/2006/relationships/tags" Target="../tags/tag630.xml" /><Relationship Id="rId82" Type="http://schemas.openxmlformats.org/officeDocument/2006/relationships/tags" Target="../tags/tag631.xml" /><Relationship Id="rId83" Type="http://schemas.openxmlformats.org/officeDocument/2006/relationships/tags" Target="../tags/tag632.xml" /><Relationship Id="rId84" Type="http://schemas.openxmlformats.org/officeDocument/2006/relationships/tags" Target="../tags/tag633.xml" /><Relationship Id="rId85" Type="http://schemas.openxmlformats.org/officeDocument/2006/relationships/tags" Target="../tags/tag634.xml" /><Relationship Id="rId86" Type="http://schemas.openxmlformats.org/officeDocument/2006/relationships/tags" Target="../tags/tag635.xml" /><Relationship Id="rId87" Type="http://schemas.openxmlformats.org/officeDocument/2006/relationships/tags" Target="../tags/tag636.xml" /><Relationship Id="rId88" Type="http://schemas.openxmlformats.org/officeDocument/2006/relationships/tags" Target="../tags/tag637.xml" /><Relationship Id="rId89" Type="http://schemas.openxmlformats.org/officeDocument/2006/relationships/tags" Target="../tags/tag638.xml" /><Relationship Id="rId9" Type="http://schemas.openxmlformats.org/officeDocument/2006/relationships/tags" Target="../tags/tag558.xml" /><Relationship Id="rId90" Type="http://schemas.openxmlformats.org/officeDocument/2006/relationships/tags" Target="../tags/tag639.xml" /><Relationship Id="rId91" Type="http://schemas.openxmlformats.org/officeDocument/2006/relationships/tags" Target="../tags/tag640.xml" /><Relationship Id="rId92" Type="http://schemas.openxmlformats.org/officeDocument/2006/relationships/tags" Target="../tags/tag641.xml" /><Relationship Id="rId93" Type="http://schemas.openxmlformats.org/officeDocument/2006/relationships/tags" Target="../tags/tag642.xml" /><Relationship Id="rId94" Type="http://schemas.openxmlformats.org/officeDocument/2006/relationships/tags" Target="../tags/tag643.xml" /><Relationship Id="rId95" Type="http://schemas.openxmlformats.org/officeDocument/2006/relationships/tags" Target="../tags/tag644.xml" /><Relationship Id="rId96" Type="http://schemas.openxmlformats.org/officeDocument/2006/relationships/tags" Target="../tags/tag645.xml" /><Relationship Id="rId97" Type="http://schemas.openxmlformats.org/officeDocument/2006/relationships/tags" Target="../tags/tag646.xml" /><Relationship Id="rId98" Type="http://schemas.openxmlformats.org/officeDocument/2006/relationships/tags" Target="../tags/tag647.xml" /><Relationship Id="rId99" Type="http://schemas.openxmlformats.org/officeDocument/2006/relationships/tags" Target="../tags/tag648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657.xml" /><Relationship Id="rId2" Type="http://schemas.openxmlformats.org/officeDocument/2006/relationships/tags" Target="../tags/tag650.xml" /><Relationship Id="rId3" Type="http://schemas.openxmlformats.org/officeDocument/2006/relationships/tags" Target="../tags/tag651.xml" /><Relationship Id="rId4" Type="http://schemas.openxmlformats.org/officeDocument/2006/relationships/tags" Target="../tags/tag652.xml" /><Relationship Id="rId5" Type="http://schemas.openxmlformats.org/officeDocument/2006/relationships/tags" Target="../tags/tag653.xml" /><Relationship Id="rId6" Type="http://schemas.openxmlformats.org/officeDocument/2006/relationships/tags" Target="../tags/tag654.xml" /><Relationship Id="rId7" Type="http://schemas.openxmlformats.org/officeDocument/2006/relationships/tags" Target="../tags/tag655.xml" /><Relationship Id="rId8" Type="http://schemas.openxmlformats.org/officeDocument/2006/relationships/tags" Target="../tags/tag656.xml" /><Relationship Id="rId9" Type="http://schemas.openxmlformats.org/officeDocument/2006/relationships/image" Target="../media/image22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666.xml" /><Relationship Id="rId100" Type="http://schemas.openxmlformats.org/officeDocument/2006/relationships/tags" Target="../tags/tag756.xml" /><Relationship Id="rId101" Type="http://schemas.openxmlformats.org/officeDocument/2006/relationships/tags" Target="../tags/tag757.xml" /><Relationship Id="rId11" Type="http://schemas.openxmlformats.org/officeDocument/2006/relationships/tags" Target="../tags/tag667.xml" /><Relationship Id="rId12" Type="http://schemas.openxmlformats.org/officeDocument/2006/relationships/tags" Target="../tags/tag668.xml" /><Relationship Id="rId13" Type="http://schemas.openxmlformats.org/officeDocument/2006/relationships/tags" Target="../tags/tag669.xml" /><Relationship Id="rId14" Type="http://schemas.openxmlformats.org/officeDocument/2006/relationships/tags" Target="../tags/tag670.xml" /><Relationship Id="rId15" Type="http://schemas.openxmlformats.org/officeDocument/2006/relationships/tags" Target="../tags/tag671.xml" /><Relationship Id="rId16" Type="http://schemas.openxmlformats.org/officeDocument/2006/relationships/tags" Target="../tags/tag672.xml" /><Relationship Id="rId17" Type="http://schemas.openxmlformats.org/officeDocument/2006/relationships/tags" Target="../tags/tag673.xml" /><Relationship Id="rId18" Type="http://schemas.openxmlformats.org/officeDocument/2006/relationships/tags" Target="../tags/tag674.xml" /><Relationship Id="rId19" Type="http://schemas.openxmlformats.org/officeDocument/2006/relationships/tags" Target="../tags/tag675.xml" /><Relationship Id="rId2" Type="http://schemas.openxmlformats.org/officeDocument/2006/relationships/tags" Target="../tags/tag658.xml" /><Relationship Id="rId20" Type="http://schemas.openxmlformats.org/officeDocument/2006/relationships/tags" Target="../tags/tag676.xml" /><Relationship Id="rId21" Type="http://schemas.openxmlformats.org/officeDocument/2006/relationships/tags" Target="../tags/tag677.xml" /><Relationship Id="rId22" Type="http://schemas.openxmlformats.org/officeDocument/2006/relationships/tags" Target="../tags/tag678.xml" /><Relationship Id="rId23" Type="http://schemas.openxmlformats.org/officeDocument/2006/relationships/tags" Target="../tags/tag679.xml" /><Relationship Id="rId24" Type="http://schemas.openxmlformats.org/officeDocument/2006/relationships/tags" Target="../tags/tag680.xml" /><Relationship Id="rId25" Type="http://schemas.openxmlformats.org/officeDocument/2006/relationships/tags" Target="../tags/tag681.xml" /><Relationship Id="rId26" Type="http://schemas.openxmlformats.org/officeDocument/2006/relationships/tags" Target="../tags/tag682.xml" /><Relationship Id="rId27" Type="http://schemas.openxmlformats.org/officeDocument/2006/relationships/tags" Target="../tags/tag683.xml" /><Relationship Id="rId28" Type="http://schemas.openxmlformats.org/officeDocument/2006/relationships/tags" Target="../tags/tag684.xml" /><Relationship Id="rId29" Type="http://schemas.openxmlformats.org/officeDocument/2006/relationships/tags" Target="../tags/tag685.xml" /><Relationship Id="rId3" Type="http://schemas.openxmlformats.org/officeDocument/2006/relationships/tags" Target="../tags/tag659.xml" /><Relationship Id="rId30" Type="http://schemas.openxmlformats.org/officeDocument/2006/relationships/tags" Target="../tags/tag686.xml" /><Relationship Id="rId31" Type="http://schemas.openxmlformats.org/officeDocument/2006/relationships/tags" Target="../tags/tag687.xml" /><Relationship Id="rId32" Type="http://schemas.openxmlformats.org/officeDocument/2006/relationships/tags" Target="../tags/tag688.xml" /><Relationship Id="rId33" Type="http://schemas.openxmlformats.org/officeDocument/2006/relationships/tags" Target="../tags/tag689.xml" /><Relationship Id="rId34" Type="http://schemas.openxmlformats.org/officeDocument/2006/relationships/tags" Target="../tags/tag690.xml" /><Relationship Id="rId35" Type="http://schemas.openxmlformats.org/officeDocument/2006/relationships/tags" Target="../tags/tag691.xml" /><Relationship Id="rId36" Type="http://schemas.openxmlformats.org/officeDocument/2006/relationships/tags" Target="../tags/tag692.xml" /><Relationship Id="rId37" Type="http://schemas.openxmlformats.org/officeDocument/2006/relationships/tags" Target="../tags/tag693.xml" /><Relationship Id="rId38" Type="http://schemas.openxmlformats.org/officeDocument/2006/relationships/tags" Target="../tags/tag694.xml" /><Relationship Id="rId39" Type="http://schemas.openxmlformats.org/officeDocument/2006/relationships/tags" Target="../tags/tag695.xml" /><Relationship Id="rId4" Type="http://schemas.openxmlformats.org/officeDocument/2006/relationships/tags" Target="../tags/tag660.xml" /><Relationship Id="rId40" Type="http://schemas.openxmlformats.org/officeDocument/2006/relationships/tags" Target="../tags/tag696.xml" /><Relationship Id="rId41" Type="http://schemas.openxmlformats.org/officeDocument/2006/relationships/tags" Target="../tags/tag697.xml" /><Relationship Id="rId42" Type="http://schemas.openxmlformats.org/officeDocument/2006/relationships/tags" Target="../tags/tag698.xml" /><Relationship Id="rId43" Type="http://schemas.openxmlformats.org/officeDocument/2006/relationships/tags" Target="../tags/tag699.xml" /><Relationship Id="rId44" Type="http://schemas.openxmlformats.org/officeDocument/2006/relationships/tags" Target="../tags/tag700.xml" /><Relationship Id="rId45" Type="http://schemas.openxmlformats.org/officeDocument/2006/relationships/tags" Target="../tags/tag701.xml" /><Relationship Id="rId46" Type="http://schemas.openxmlformats.org/officeDocument/2006/relationships/tags" Target="../tags/tag702.xml" /><Relationship Id="rId47" Type="http://schemas.openxmlformats.org/officeDocument/2006/relationships/tags" Target="../tags/tag703.xml" /><Relationship Id="rId48" Type="http://schemas.openxmlformats.org/officeDocument/2006/relationships/tags" Target="../tags/tag704.xml" /><Relationship Id="rId49" Type="http://schemas.openxmlformats.org/officeDocument/2006/relationships/tags" Target="../tags/tag705.xml" /><Relationship Id="rId5" Type="http://schemas.openxmlformats.org/officeDocument/2006/relationships/tags" Target="../tags/tag661.xml" /><Relationship Id="rId50" Type="http://schemas.openxmlformats.org/officeDocument/2006/relationships/tags" Target="../tags/tag706.xml" /><Relationship Id="rId51" Type="http://schemas.openxmlformats.org/officeDocument/2006/relationships/tags" Target="../tags/tag707.xml" /><Relationship Id="rId52" Type="http://schemas.openxmlformats.org/officeDocument/2006/relationships/tags" Target="../tags/tag708.xml" /><Relationship Id="rId53" Type="http://schemas.openxmlformats.org/officeDocument/2006/relationships/tags" Target="../tags/tag709.xml" /><Relationship Id="rId54" Type="http://schemas.openxmlformats.org/officeDocument/2006/relationships/tags" Target="../tags/tag710.xml" /><Relationship Id="rId55" Type="http://schemas.openxmlformats.org/officeDocument/2006/relationships/tags" Target="../tags/tag711.xml" /><Relationship Id="rId56" Type="http://schemas.openxmlformats.org/officeDocument/2006/relationships/tags" Target="../tags/tag712.xml" /><Relationship Id="rId57" Type="http://schemas.openxmlformats.org/officeDocument/2006/relationships/tags" Target="../tags/tag713.xml" /><Relationship Id="rId58" Type="http://schemas.openxmlformats.org/officeDocument/2006/relationships/tags" Target="../tags/tag714.xml" /><Relationship Id="rId59" Type="http://schemas.openxmlformats.org/officeDocument/2006/relationships/tags" Target="../tags/tag715.xml" /><Relationship Id="rId6" Type="http://schemas.openxmlformats.org/officeDocument/2006/relationships/tags" Target="../tags/tag662.xml" /><Relationship Id="rId60" Type="http://schemas.openxmlformats.org/officeDocument/2006/relationships/tags" Target="../tags/tag716.xml" /><Relationship Id="rId61" Type="http://schemas.openxmlformats.org/officeDocument/2006/relationships/tags" Target="../tags/tag717.xml" /><Relationship Id="rId62" Type="http://schemas.openxmlformats.org/officeDocument/2006/relationships/tags" Target="../tags/tag718.xml" /><Relationship Id="rId63" Type="http://schemas.openxmlformats.org/officeDocument/2006/relationships/tags" Target="../tags/tag719.xml" /><Relationship Id="rId64" Type="http://schemas.openxmlformats.org/officeDocument/2006/relationships/tags" Target="../tags/tag720.xml" /><Relationship Id="rId65" Type="http://schemas.openxmlformats.org/officeDocument/2006/relationships/tags" Target="../tags/tag721.xml" /><Relationship Id="rId66" Type="http://schemas.openxmlformats.org/officeDocument/2006/relationships/tags" Target="../tags/tag722.xml" /><Relationship Id="rId67" Type="http://schemas.openxmlformats.org/officeDocument/2006/relationships/tags" Target="../tags/tag723.xml" /><Relationship Id="rId68" Type="http://schemas.openxmlformats.org/officeDocument/2006/relationships/tags" Target="../tags/tag724.xml" /><Relationship Id="rId69" Type="http://schemas.openxmlformats.org/officeDocument/2006/relationships/tags" Target="../tags/tag725.xml" /><Relationship Id="rId7" Type="http://schemas.openxmlformats.org/officeDocument/2006/relationships/tags" Target="../tags/tag663.xml" /><Relationship Id="rId70" Type="http://schemas.openxmlformats.org/officeDocument/2006/relationships/tags" Target="../tags/tag726.xml" /><Relationship Id="rId71" Type="http://schemas.openxmlformats.org/officeDocument/2006/relationships/tags" Target="../tags/tag727.xml" /><Relationship Id="rId72" Type="http://schemas.openxmlformats.org/officeDocument/2006/relationships/tags" Target="../tags/tag728.xml" /><Relationship Id="rId73" Type="http://schemas.openxmlformats.org/officeDocument/2006/relationships/tags" Target="../tags/tag729.xml" /><Relationship Id="rId74" Type="http://schemas.openxmlformats.org/officeDocument/2006/relationships/tags" Target="../tags/tag730.xml" /><Relationship Id="rId75" Type="http://schemas.openxmlformats.org/officeDocument/2006/relationships/tags" Target="../tags/tag731.xml" /><Relationship Id="rId76" Type="http://schemas.openxmlformats.org/officeDocument/2006/relationships/tags" Target="../tags/tag732.xml" /><Relationship Id="rId77" Type="http://schemas.openxmlformats.org/officeDocument/2006/relationships/tags" Target="../tags/tag733.xml" /><Relationship Id="rId78" Type="http://schemas.openxmlformats.org/officeDocument/2006/relationships/tags" Target="../tags/tag734.xml" /><Relationship Id="rId79" Type="http://schemas.openxmlformats.org/officeDocument/2006/relationships/tags" Target="../tags/tag735.xml" /><Relationship Id="rId8" Type="http://schemas.openxmlformats.org/officeDocument/2006/relationships/tags" Target="../tags/tag664.xml" /><Relationship Id="rId80" Type="http://schemas.openxmlformats.org/officeDocument/2006/relationships/tags" Target="../tags/tag736.xml" /><Relationship Id="rId81" Type="http://schemas.openxmlformats.org/officeDocument/2006/relationships/tags" Target="../tags/tag737.xml" /><Relationship Id="rId82" Type="http://schemas.openxmlformats.org/officeDocument/2006/relationships/tags" Target="../tags/tag738.xml" /><Relationship Id="rId83" Type="http://schemas.openxmlformats.org/officeDocument/2006/relationships/tags" Target="../tags/tag739.xml" /><Relationship Id="rId84" Type="http://schemas.openxmlformats.org/officeDocument/2006/relationships/tags" Target="../tags/tag740.xml" /><Relationship Id="rId85" Type="http://schemas.openxmlformats.org/officeDocument/2006/relationships/tags" Target="../tags/tag741.xml" /><Relationship Id="rId86" Type="http://schemas.openxmlformats.org/officeDocument/2006/relationships/tags" Target="../tags/tag742.xml" /><Relationship Id="rId87" Type="http://schemas.openxmlformats.org/officeDocument/2006/relationships/tags" Target="../tags/tag743.xml" /><Relationship Id="rId88" Type="http://schemas.openxmlformats.org/officeDocument/2006/relationships/tags" Target="../tags/tag744.xml" /><Relationship Id="rId89" Type="http://schemas.openxmlformats.org/officeDocument/2006/relationships/tags" Target="../tags/tag745.xml" /><Relationship Id="rId9" Type="http://schemas.openxmlformats.org/officeDocument/2006/relationships/tags" Target="../tags/tag665.xml" /><Relationship Id="rId90" Type="http://schemas.openxmlformats.org/officeDocument/2006/relationships/tags" Target="../tags/tag746.xml" /><Relationship Id="rId91" Type="http://schemas.openxmlformats.org/officeDocument/2006/relationships/tags" Target="../tags/tag747.xml" /><Relationship Id="rId92" Type="http://schemas.openxmlformats.org/officeDocument/2006/relationships/tags" Target="../tags/tag748.xml" /><Relationship Id="rId93" Type="http://schemas.openxmlformats.org/officeDocument/2006/relationships/tags" Target="../tags/tag749.xml" /><Relationship Id="rId94" Type="http://schemas.openxmlformats.org/officeDocument/2006/relationships/tags" Target="../tags/tag750.xml" /><Relationship Id="rId95" Type="http://schemas.openxmlformats.org/officeDocument/2006/relationships/tags" Target="../tags/tag751.xml" /><Relationship Id="rId96" Type="http://schemas.openxmlformats.org/officeDocument/2006/relationships/tags" Target="../tags/tag752.xml" /><Relationship Id="rId97" Type="http://schemas.openxmlformats.org/officeDocument/2006/relationships/tags" Target="../tags/tag753.xml" /><Relationship Id="rId98" Type="http://schemas.openxmlformats.org/officeDocument/2006/relationships/tags" Target="../tags/tag754.xml" /><Relationship Id="rId99" Type="http://schemas.openxmlformats.org/officeDocument/2006/relationships/tags" Target="../tags/tag755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135.xml" /><Relationship Id="rId11" Type="http://schemas.openxmlformats.org/officeDocument/2006/relationships/tags" Target="../tags/tag136.xml" /><Relationship Id="rId12" Type="http://schemas.openxmlformats.org/officeDocument/2006/relationships/tags" Target="../tags/tag137.xml" /><Relationship Id="rId13" Type="http://schemas.openxmlformats.org/officeDocument/2006/relationships/tags" Target="../tags/tag138.xml" /><Relationship Id="rId14" Type="http://schemas.openxmlformats.org/officeDocument/2006/relationships/tags" Target="../tags/tag139.xml" /><Relationship Id="rId15" Type="http://schemas.openxmlformats.org/officeDocument/2006/relationships/tags" Target="../tags/tag140.xml" /><Relationship Id="rId16" Type="http://schemas.openxmlformats.org/officeDocument/2006/relationships/tags" Target="../tags/tag141.xml" /><Relationship Id="rId17" Type="http://schemas.openxmlformats.org/officeDocument/2006/relationships/tags" Target="../tags/tag142.xml" /><Relationship Id="rId18" Type="http://schemas.openxmlformats.org/officeDocument/2006/relationships/tags" Target="../tags/tag143.xml" /><Relationship Id="rId19" Type="http://schemas.openxmlformats.org/officeDocument/2006/relationships/tags" Target="../tags/tag144.xml" /><Relationship Id="rId2" Type="http://schemas.openxmlformats.org/officeDocument/2006/relationships/tags" Target="../tags/tag127.xml" /><Relationship Id="rId20" Type="http://schemas.openxmlformats.org/officeDocument/2006/relationships/tags" Target="../tags/tag145.xml" /><Relationship Id="rId21" Type="http://schemas.openxmlformats.org/officeDocument/2006/relationships/tags" Target="../tags/tag146.xml" /><Relationship Id="rId3" Type="http://schemas.openxmlformats.org/officeDocument/2006/relationships/tags" Target="../tags/tag128.xml" /><Relationship Id="rId4" Type="http://schemas.openxmlformats.org/officeDocument/2006/relationships/tags" Target="../tags/tag129.xml" /><Relationship Id="rId5" Type="http://schemas.openxmlformats.org/officeDocument/2006/relationships/tags" Target="../tags/tag130.xml" /><Relationship Id="rId6" Type="http://schemas.openxmlformats.org/officeDocument/2006/relationships/tags" Target="../tags/tag131.xml" /><Relationship Id="rId7" Type="http://schemas.openxmlformats.org/officeDocument/2006/relationships/tags" Target="../tags/tag132.xml" /><Relationship Id="rId8" Type="http://schemas.openxmlformats.org/officeDocument/2006/relationships/tags" Target="../tags/tag133.xml" /><Relationship Id="rId9" Type="http://schemas.openxmlformats.org/officeDocument/2006/relationships/tags" Target="../tags/tag134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766.xml" /><Relationship Id="rId100" Type="http://schemas.openxmlformats.org/officeDocument/2006/relationships/tags" Target="../tags/tag856.xml" /><Relationship Id="rId101" Type="http://schemas.openxmlformats.org/officeDocument/2006/relationships/tags" Target="../tags/tag857.xml" /><Relationship Id="rId11" Type="http://schemas.openxmlformats.org/officeDocument/2006/relationships/tags" Target="../tags/tag767.xml" /><Relationship Id="rId12" Type="http://schemas.openxmlformats.org/officeDocument/2006/relationships/tags" Target="../tags/tag768.xml" /><Relationship Id="rId13" Type="http://schemas.openxmlformats.org/officeDocument/2006/relationships/tags" Target="../tags/tag769.xml" /><Relationship Id="rId14" Type="http://schemas.openxmlformats.org/officeDocument/2006/relationships/tags" Target="../tags/tag770.xml" /><Relationship Id="rId15" Type="http://schemas.openxmlformats.org/officeDocument/2006/relationships/tags" Target="../tags/tag771.xml" /><Relationship Id="rId16" Type="http://schemas.openxmlformats.org/officeDocument/2006/relationships/tags" Target="../tags/tag772.xml" /><Relationship Id="rId17" Type="http://schemas.openxmlformats.org/officeDocument/2006/relationships/tags" Target="../tags/tag773.xml" /><Relationship Id="rId18" Type="http://schemas.openxmlformats.org/officeDocument/2006/relationships/tags" Target="../tags/tag774.xml" /><Relationship Id="rId19" Type="http://schemas.openxmlformats.org/officeDocument/2006/relationships/tags" Target="../tags/tag775.xml" /><Relationship Id="rId2" Type="http://schemas.openxmlformats.org/officeDocument/2006/relationships/tags" Target="../tags/tag758.xml" /><Relationship Id="rId20" Type="http://schemas.openxmlformats.org/officeDocument/2006/relationships/tags" Target="../tags/tag776.xml" /><Relationship Id="rId21" Type="http://schemas.openxmlformats.org/officeDocument/2006/relationships/tags" Target="../tags/tag777.xml" /><Relationship Id="rId22" Type="http://schemas.openxmlformats.org/officeDocument/2006/relationships/tags" Target="../tags/tag778.xml" /><Relationship Id="rId23" Type="http://schemas.openxmlformats.org/officeDocument/2006/relationships/tags" Target="../tags/tag779.xml" /><Relationship Id="rId24" Type="http://schemas.openxmlformats.org/officeDocument/2006/relationships/tags" Target="../tags/tag780.xml" /><Relationship Id="rId25" Type="http://schemas.openxmlformats.org/officeDocument/2006/relationships/tags" Target="../tags/tag781.xml" /><Relationship Id="rId26" Type="http://schemas.openxmlformats.org/officeDocument/2006/relationships/tags" Target="../tags/tag782.xml" /><Relationship Id="rId27" Type="http://schemas.openxmlformats.org/officeDocument/2006/relationships/tags" Target="../tags/tag783.xml" /><Relationship Id="rId28" Type="http://schemas.openxmlformats.org/officeDocument/2006/relationships/tags" Target="../tags/tag784.xml" /><Relationship Id="rId29" Type="http://schemas.openxmlformats.org/officeDocument/2006/relationships/tags" Target="../tags/tag785.xml" /><Relationship Id="rId3" Type="http://schemas.openxmlformats.org/officeDocument/2006/relationships/tags" Target="../tags/tag759.xml" /><Relationship Id="rId30" Type="http://schemas.openxmlformats.org/officeDocument/2006/relationships/tags" Target="../tags/tag786.xml" /><Relationship Id="rId31" Type="http://schemas.openxmlformats.org/officeDocument/2006/relationships/tags" Target="../tags/tag787.xml" /><Relationship Id="rId32" Type="http://schemas.openxmlformats.org/officeDocument/2006/relationships/tags" Target="../tags/tag788.xml" /><Relationship Id="rId33" Type="http://schemas.openxmlformats.org/officeDocument/2006/relationships/tags" Target="../tags/tag789.xml" /><Relationship Id="rId34" Type="http://schemas.openxmlformats.org/officeDocument/2006/relationships/tags" Target="../tags/tag790.xml" /><Relationship Id="rId35" Type="http://schemas.openxmlformats.org/officeDocument/2006/relationships/tags" Target="../tags/tag791.xml" /><Relationship Id="rId36" Type="http://schemas.openxmlformats.org/officeDocument/2006/relationships/tags" Target="../tags/tag792.xml" /><Relationship Id="rId37" Type="http://schemas.openxmlformats.org/officeDocument/2006/relationships/tags" Target="../tags/tag793.xml" /><Relationship Id="rId38" Type="http://schemas.openxmlformats.org/officeDocument/2006/relationships/tags" Target="../tags/tag794.xml" /><Relationship Id="rId39" Type="http://schemas.openxmlformats.org/officeDocument/2006/relationships/tags" Target="../tags/tag795.xml" /><Relationship Id="rId4" Type="http://schemas.openxmlformats.org/officeDocument/2006/relationships/tags" Target="../tags/tag760.xml" /><Relationship Id="rId40" Type="http://schemas.openxmlformats.org/officeDocument/2006/relationships/tags" Target="../tags/tag796.xml" /><Relationship Id="rId41" Type="http://schemas.openxmlformats.org/officeDocument/2006/relationships/tags" Target="../tags/tag797.xml" /><Relationship Id="rId42" Type="http://schemas.openxmlformats.org/officeDocument/2006/relationships/tags" Target="../tags/tag798.xml" /><Relationship Id="rId43" Type="http://schemas.openxmlformats.org/officeDocument/2006/relationships/tags" Target="../tags/tag799.xml" /><Relationship Id="rId44" Type="http://schemas.openxmlformats.org/officeDocument/2006/relationships/tags" Target="../tags/tag800.xml" /><Relationship Id="rId45" Type="http://schemas.openxmlformats.org/officeDocument/2006/relationships/tags" Target="../tags/tag801.xml" /><Relationship Id="rId46" Type="http://schemas.openxmlformats.org/officeDocument/2006/relationships/tags" Target="../tags/tag802.xml" /><Relationship Id="rId47" Type="http://schemas.openxmlformats.org/officeDocument/2006/relationships/tags" Target="../tags/tag803.xml" /><Relationship Id="rId48" Type="http://schemas.openxmlformats.org/officeDocument/2006/relationships/tags" Target="../tags/tag804.xml" /><Relationship Id="rId49" Type="http://schemas.openxmlformats.org/officeDocument/2006/relationships/tags" Target="../tags/tag805.xml" /><Relationship Id="rId5" Type="http://schemas.openxmlformats.org/officeDocument/2006/relationships/tags" Target="../tags/tag761.xml" /><Relationship Id="rId50" Type="http://schemas.openxmlformats.org/officeDocument/2006/relationships/tags" Target="../tags/tag806.xml" /><Relationship Id="rId51" Type="http://schemas.openxmlformats.org/officeDocument/2006/relationships/tags" Target="../tags/tag807.xml" /><Relationship Id="rId52" Type="http://schemas.openxmlformats.org/officeDocument/2006/relationships/tags" Target="../tags/tag808.xml" /><Relationship Id="rId53" Type="http://schemas.openxmlformats.org/officeDocument/2006/relationships/tags" Target="../tags/tag809.xml" /><Relationship Id="rId54" Type="http://schemas.openxmlformats.org/officeDocument/2006/relationships/tags" Target="../tags/tag810.xml" /><Relationship Id="rId55" Type="http://schemas.openxmlformats.org/officeDocument/2006/relationships/tags" Target="../tags/tag811.xml" /><Relationship Id="rId56" Type="http://schemas.openxmlformats.org/officeDocument/2006/relationships/tags" Target="../tags/tag812.xml" /><Relationship Id="rId57" Type="http://schemas.openxmlformats.org/officeDocument/2006/relationships/tags" Target="../tags/tag813.xml" /><Relationship Id="rId58" Type="http://schemas.openxmlformats.org/officeDocument/2006/relationships/tags" Target="../tags/tag814.xml" /><Relationship Id="rId59" Type="http://schemas.openxmlformats.org/officeDocument/2006/relationships/tags" Target="../tags/tag815.xml" /><Relationship Id="rId6" Type="http://schemas.openxmlformats.org/officeDocument/2006/relationships/tags" Target="../tags/tag762.xml" /><Relationship Id="rId60" Type="http://schemas.openxmlformats.org/officeDocument/2006/relationships/tags" Target="../tags/tag816.xml" /><Relationship Id="rId61" Type="http://schemas.openxmlformats.org/officeDocument/2006/relationships/tags" Target="../tags/tag817.xml" /><Relationship Id="rId62" Type="http://schemas.openxmlformats.org/officeDocument/2006/relationships/tags" Target="../tags/tag818.xml" /><Relationship Id="rId63" Type="http://schemas.openxmlformats.org/officeDocument/2006/relationships/tags" Target="../tags/tag819.xml" /><Relationship Id="rId64" Type="http://schemas.openxmlformats.org/officeDocument/2006/relationships/tags" Target="../tags/tag820.xml" /><Relationship Id="rId65" Type="http://schemas.openxmlformats.org/officeDocument/2006/relationships/tags" Target="../tags/tag821.xml" /><Relationship Id="rId66" Type="http://schemas.openxmlformats.org/officeDocument/2006/relationships/tags" Target="../tags/tag822.xml" /><Relationship Id="rId67" Type="http://schemas.openxmlformats.org/officeDocument/2006/relationships/tags" Target="../tags/tag823.xml" /><Relationship Id="rId68" Type="http://schemas.openxmlformats.org/officeDocument/2006/relationships/tags" Target="../tags/tag824.xml" /><Relationship Id="rId69" Type="http://schemas.openxmlformats.org/officeDocument/2006/relationships/tags" Target="../tags/tag825.xml" /><Relationship Id="rId7" Type="http://schemas.openxmlformats.org/officeDocument/2006/relationships/tags" Target="../tags/tag763.xml" /><Relationship Id="rId70" Type="http://schemas.openxmlformats.org/officeDocument/2006/relationships/tags" Target="../tags/tag826.xml" /><Relationship Id="rId71" Type="http://schemas.openxmlformats.org/officeDocument/2006/relationships/tags" Target="../tags/tag827.xml" /><Relationship Id="rId72" Type="http://schemas.openxmlformats.org/officeDocument/2006/relationships/tags" Target="../tags/tag828.xml" /><Relationship Id="rId73" Type="http://schemas.openxmlformats.org/officeDocument/2006/relationships/tags" Target="../tags/tag829.xml" /><Relationship Id="rId74" Type="http://schemas.openxmlformats.org/officeDocument/2006/relationships/tags" Target="../tags/tag830.xml" /><Relationship Id="rId75" Type="http://schemas.openxmlformats.org/officeDocument/2006/relationships/tags" Target="../tags/tag831.xml" /><Relationship Id="rId76" Type="http://schemas.openxmlformats.org/officeDocument/2006/relationships/tags" Target="../tags/tag832.xml" /><Relationship Id="rId77" Type="http://schemas.openxmlformats.org/officeDocument/2006/relationships/tags" Target="../tags/tag833.xml" /><Relationship Id="rId78" Type="http://schemas.openxmlformats.org/officeDocument/2006/relationships/tags" Target="../tags/tag834.xml" /><Relationship Id="rId79" Type="http://schemas.openxmlformats.org/officeDocument/2006/relationships/tags" Target="../tags/tag835.xml" /><Relationship Id="rId8" Type="http://schemas.openxmlformats.org/officeDocument/2006/relationships/tags" Target="../tags/tag764.xml" /><Relationship Id="rId80" Type="http://schemas.openxmlformats.org/officeDocument/2006/relationships/tags" Target="../tags/tag836.xml" /><Relationship Id="rId81" Type="http://schemas.openxmlformats.org/officeDocument/2006/relationships/tags" Target="../tags/tag837.xml" /><Relationship Id="rId82" Type="http://schemas.openxmlformats.org/officeDocument/2006/relationships/tags" Target="../tags/tag838.xml" /><Relationship Id="rId83" Type="http://schemas.openxmlformats.org/officeDocument/2006/relationships/tags" Target="../tags/tag839.xml" /><Relationship Id="rId84" Type="http://schemas.openxmlformats.org/officeDocument/2006/relationships/tags" Target="../tags/tag840.xml" /><Relationship Id="rId85" Type="http://schemas.openxmlformats.org/officeDocument/2006/relationships/tags" Target="../tags/tag841.xml" /><Relationship Id="rId86" Type="http://schemas.openxmlformats.org/officeDocument/2006/relationships/tags" Target="../tags/tag842.xml" /><Relationship Id="rId87" Type="http://schemas.openxmlformats.org/officeDocument/2006/relationships/tags" Target="../tags/tag843.xml" /><Relationship Id="rId88" Type="http://schemas.openxmlformats.org/officeDocument/2006/relationships/tags" Target="../tags/tag844.xml" /><Relationship Id="rId89" Type="http://schemas.openxmlformats.org/officeDocument/2006/relationships/tags" Target="../tags/tag845.xml" /><Relationship Id="rId9" Type="http://schemas.openxmlformats.org/officeDocument/2006/relationships/tags" Target="../tags/tag765.xml" /><Relationship Id="rId90" Type="http://schemas.openxmlformats.org/officeDocument/2006/relationships/tags" Target="../tags/tag846.xml" /><Relationship Id="rId91" Type="http://schemas.openxmlformats.org/officeDocument/2006/relationships/tags" Target="../tags/tag847.xml" /><Relationship Id="rId92" Type="http://schemas.openxmlformats.org/officeDocument/2006/relationships/tags" Target="../tags/tag848.xml" /><Relationship Id="rId93" Type="http://schemas.openxmlformats.org/officeDocument/2006/relationships/tags" Target="../tags/tag849.xml" /><Relationship Id="rId94" Type="http://schemas.openxmlformats.org/officeDocument/2006/relationships/tags" Target="../tags/tag850.xml" /><Relationship Id="rId95" Type="http://schemas.openxmlformats.org/officeDocument/2006/relationships/tags" Target="../tags/tag851.xml" /><Relationship Id="rId96" Type="http://schemas.openxmlformats.org/officeDocument/2006/relationships/tags" Target="../tags/tag852.xml" /><Relationship Id="rId97" Type="http://schemas.openxmlformats.org/officeDocument/2006/relationships/tags" Target="../tags/tag853.xml" /><Relationship Id="rId98" Type="http://schemas.openxmlformats.org/officeDocument/2006/relationships/tags" Target="../tags/tag854.xml" /><Relationship Id="rId99" Type="http://schemas.openxmlformats.org/officeDocument/2006/relationships/tags" Target="../tags/tag855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866.xml" /><Relationship Id="rId100" Type="http://schemas.openxmlformats.org/officeDocument/2006/relationships/tags" Target="../tags/tag956.xml" /><Relationship Id="rId101" Type="http://schemas.openxmlformats.org/officeDocument/2006/relationships/tags" Target="../tags/tag957.xml" /><Relationship Id="rId102" Type="http://schemas.openxmlformats.org/officeDocument/2006/relationships/tags" Target="../tags/tag958.xml" /><Relationship Id="rId11" Type="http://schemas.openxmlformats.org/officeDocument/2006/relationships/tags" Target="../tags/tag867.xml" /><Relationship Id="rId12" Type="http://schemas.openxmlformats.org/officeDocument/2006/relationships/tags" Target="../tags/tag868.xml" /><Relationship Id="rId13" Type="http://schemas.openxmlformats.org/officeDocument/2006/relationships/tags" Target="../tags/tag869.xml" /><Relationship Id="rId14" Type="http://schemas.openxmlformats.org/officeDocument/2006/relationships/tags" Target="../tags/tag870.xml" /><Relationship Id="rId15" Type="http://schemas.openxmlformats.org/officeDocument/2006/relationships/tags" Target="../tags/tag871.xml" /><Relationship Id="rId16" Type="http://schemas.openxmlformats.org/officeDocument/2006/relationships/tags" Target="../tags/tag872.xml" /><Relationship Id="rId17" Type="http://schemas.openxmlformats.org/officeDocument/2006/relationships/tags" Target="../tags/tag873.xml" /><Relationship Id="rId18" Type="http://schemas.openxmlformats.org/officeDocument/2006/relationships/tags" Target="../tags/tag874.xml" /><Relationship Id="rId19" Type="http://schemas.openxmlformats.org/officeDocument/2006/relationships/tags" Target="../tags/tag875.xml" /><Relationship Id="rId2" Type="http://schemas.openxmlformats.org/officeDocument/2006/relationships/tags" Target="../tags/tag858.xml" /><Relationship Id="rId20" Type="http://schemas.openxmlformats.org/officeDocument/2006/relationships/tags" Target="../tags/tag876.xml" /><Relationship Id="rId21" Type="http://schemas.openxmlformats.org/officeDocument/2006/relationships/tags" Target="../tags/tag877.xml" /><Relationship Id="rId22" Type="http://schemas.openxmlformats.org/officeDocument/2006/relationships/tags" Target="../tags/tag878.xml" /><Relationship Id="rId23" Type="http://schemas.openxmlformats.org/officeDocument/2006/relationships/tags" Target="../tags/tag879.xml" /><Relationship Id="rId24" Type="http://schemas.openxmlformats.org/officeDocument/2006/relationships/tags" Target="../tags/tag880.xml" /><Relationship Id="rId25" Type="http://schemas.openxmlformats.org/officeDocument/2006/relationships/tags" Target="../tags/tag881.xml" /><Relationship Id="rId26" Type="http://schemas.openxmlformats.org/officeDocument/2006/relationships/tags" Target="../tags/tag882.xml" /><Relationship Id="rId27" Type="http://schemas.openxmlformats.org/officeDocument/2006/relationships/tags" Target="../tags/tag883.xml" /><Relationship Id="rId28" Type="http://schemas.openxmlformats.org/officeDocument/2006/relationships/tags" Target="../tags/tag884.xml" /><Relationship Id="rId29" Type="http://schemas.openxmlformats.org/officeDocument/2006/relationships/tags" Target="../tags/tag885.xml" /><Relationship Id="rId3" Type="http://schemas.openxmlformats.org/officeDocument/2006/relationships/tags" Target="../tags/tag859.xml" /><Relationship Id="rId30" Type="http://schemas.openxmlformats.org/officeDocument/2006/relationships/tags" Target="../tags/tag886.xml" /><Relationship Id="rId31" Type="http://schemas.openxmlformats.org/officeDocument/2006/relationships/tags" Target="../tags/tag887.xml" /><Relationship Id="rId32" Type="http://schemas.openxmlformats.org/officeDocument/2006/relationships/tags" Target="../tags/tag888.xml" /><Relationship Id="rId33" Type="http://schemas.openxmlformats.org/officeDocument/2006/relationships/tags" Target="../tags/tag889.xml" /><Relationship Id="rId34" Type="http://schemas.openxmlformats.org/officeDocument/2006/relationships/tags" Target="../tags/tag890.xml" /><Relationship Id="rId35" Type="http://schemas.openxmlformats.org/officeDocument/2006/relationships/tags" Target="../tags/tag891.xml" /><Relationship Id="rId36" Type="http://schemas.openxmlformats.org/officeDocument/2006/relationships/tags" Target="../tags/tag892.xml" /><Relationship Id="rId37" Type="http://schemas.openxmlformats.org/officeDocument/2006/relationships/tags" Target="../tags/tag893.xml" /><Relationship Id="rId38" Type="http://schemas.openxmlformats.org/officeDocument/2006/relationships/tags" Target="../tags/tag894.xml" /><Relationship Id="rId39" Type="http://schemas.openxmlformats.org/officeDocument/2006/relationships/tags" Target="../tags/tag895.xml" /><Relationship Id="rId4" Type="http://schemas.openxmlformats.org/officeDocument/2006/relationships/tags" Target="../tags/tag860.xml" /><Relationship Id="rId40" Type="http://schemas.openxmlformats.org/officeDocument/2006/relationships/tags" Target="../tags/tag896.xml" /><Relationship Id="rId41" Type="http://schemas.openxmlformats.org/officeDocument/2006/relationships/tags" Target="../tags/tag897.xml" /><Relationship Id="rId42" Type="http://schemas.openxmlformats.org/officeDocument/2006/relationships/tags" Target="../tags/tag898.xml" /><Relationship Id="rId43" Type="http://schemas.openxmlformats.org/officeDocument/2006/relationships/tags" Target="../tags/tag899.xml" /><Relationship Id="rId44" Type="http://schemas.openxmlformats.org/officeDocument/2006/relationships/tags" Target="../tags/tag900.xml" /><Relationship Id="rId45" Type="http://schemas.openxmlformats.org/officeDocument/2006/relationships/tags" Target="../tags/tag901.xml" /><Relationship Id="rId46" Type="http://schemas.openxmlformats.org/officeDocument/2006/relationships/tags" Target="../tags/tag902.xml" /><Relationship Id="rId47" Type="http://schemas.openxmlformats.org/officeDocument/2006/relationships/tags" Target="../tags/tag903.xml" /><Relationship Id="rId48" Type="http://schemas.openxmlformats.org/officeDocument/2006/relationships/tags" Target="../tags/tag904.xml" /><Relationship Id="rId49" Type="http://schemas.openxmlformats.org/officeDocument/2006/relationships/tags" Target="../tags/tag905.xml" /><Relationship Id="rId5" Type="http://schemas.openxmlformats.org/officeDocument/2006/relationships/tags" Target="../tags/tag861.xml" /><Relationship Id="rId50" Type="http://schemas.openxmlformats.org/officeDocument/2006/relationships/tags" Target="../tags/tag906.xml" /><Relationship Id="rId51" Type="http://schemas.openxmlformats.org/officeDocument/2006/relationships/tags" Target="../tags/tag907.xml" /><Relationship Id="rId52" Type="http://schemas.openxmlformats.org/officeDocument/2006/relationships/tags" Target="../tags/tag908.xml" /><Relationship Id="rId53" Type="http://schemas.openxmlformats.org/officeDocument/2006/relationships/tags" Target="../tags/tag909.xml" /><Relationship Id="rId54" Type="http://schemas.openxmlformats.org/officeDocument/2006/relationships/tags" Target="../tags/tag910.xml" /><Relationship Id="rId55" Type="http://schemas.openxmlformats.org/officeDocument/2006/relationships/tags" Target="../tags/tag911.xml" /><Relationship Id="rId56" Type="http://schemas.openxmlformats.org/officeDocument/2006/relationships/tags" Target="../tags/tag912.xml" /><Relationship Id="rId57" Type="http://schemas.openxmlformats.org/officeDocument/2006/relationships/tags" Target="../tags/tag913.xml" /><Relationship Id="rId58" Type="http://schemas.openxmlformats.org/officeDocument/2006/relationships/tags" Target="../tags/tag914.xml" /><Relationship Id="rId59" Type="http://schemas.openxmlformats.org/officeDocument/2006/relationships/tags" Target="../tags/tag915.xml" /><Relationship Id="rId6" Type="http://schemas.openxmlformats.org/officeDocument/2006/relationships/tags" Target="../tags/tag862.xml" /><Relationship Id="rId60" Type="http://schemas.openxmlformats.org/officeDocument/2006/relationships/tags" Target="../tags/tag916.xml" /><Relationship Id="rId61" Type="http://schemas.openxmlformats.org/officeDocument/2006/relationships/tags" Target="../tags/tag917.xml" /><Relationship Id="rId62" Type="http://schemas.openxmlformats.org/officeDocument/2006/relationships/tags" Target="../tags/tag918.xml" /><Relationship Id="rId63" Type="http://schemas.openxmlformats.org/officeDocument/2006/relationships/tags" Target="../tags/tag919.xml" /><Relationship Id="rId64" Type="http://schemas.openxmlformats.org/officeDocument/2006/relationships/tags" Target="../tags/tag920.xml" /><Relationship Id="rId65" Type="http://schemas.openxmlformats.org/officeDocument/2006/relationships/tags" Target="../tags/tag921.xml" /><Relationship Id="rId66" Type="http://schemas.openxmlformats.org/officeDocument/2006/relationships/tags" Target="../tags/tag922.xml" /><Relationship Id="rId67" Type="http://schemas.openxmlformats.org/officeDocument/2006/relationships/tags" Target="../tags/tag923.xml" /><Relationship Id="rId68" Type="http://schemas.openxmlformats.org/officeDocument/2006/relationships/tags" Target="../tags/tag924.xml" /><Relationship Id="rId69" Type="http://schemas.openxmlformats.org/officeDocument/2006/relationships/tags" Target="../tags/tag925.xml" /><Relationship Id="rId7" Type="http://schemas.openxmlformats.org/officeDocument/2006/relationships/tags" Target="../tags/tag863.xml" /><Relationship Id="rId70" Type="http://schemas.openxmlformats.org/officeDocument/2006/relationships/tags" Target="../tags/tag926.xml" /><Relationship Id="rId71" Type="http://schemas.openxmlformats.org/officeDocument/2006/relationships/tags" Target="../tags/tag927.xml" /><Relationship Id="rId72" Type="http://schemas.openxmlformats.org/officeDocument/2006/relationships/tags" Target="../tags/tag928.xml" /><Relationship Id="rId73" Type="http://schemas.openxmlformats.org/officeDocument/2006/relationships/tags" Target="../tags/tag929.xml" /><Relationship Id="rId74" Type="http://schemas.openxmlformats.org/officeDocument/2006/relationships/tags" Target="../tags/tag930.xml" /><Relationship Id="rId75" Type="http://schemas.openxmlformats.org/officeDocument/2006/relationships/tags" Target="../tags/tag931.xml" /><Relationship Id="rId76" Type="http://schemas.openxmlformats.org/officeDocument/2006/relationships/tags" Target="../tags/tag932.xml" /><Relationship Id="rId77" Type="http://schemas.openxmlformats.org/officeDocument/2006/relationships/tags" Target="../tags/tag933.xml" /><Relationship Id="rId78" Type="http://schemas.openxmlformats.org/officeDocument/2006/relationships/tags" Target="../tags/tag934.xml" /><Relationship Id="rId79" Type="http://schemas.openxmlformats.org/officeDocument/2006/relationships/tags" Target="../tags/tag935.xml" /><Relationship Id="rId8" Type="http://schemas.openxmlformats.org/officeDocument/2006/relationships/tags" Target="../tags/tag864.xml" /><Relationship Id="rId80" Type="http://schemas.openxmlformats.org/officeDocument/2006/relationships/tags" Target="../tags/tag936.xml" /><Relationship Id="rId81" Type="http://schemas.openxmlformats.org/officeDocument/2006/relationships/tags" Target="../tags/tag937.xml" /><Relationship Id="rId82" Type="http://schemas.openxmlformats.org/officeDocument/2006/relationships/tags" Target="../tags/tag938.xml" /><Relationship Id="rId83" Type="http://schemas.openxmlformats.org/officeDocument/2006/relationships/tags" Target="../tags/tag939.xml" /><Relationship Id="rId84" Type="http://schemas.openxmlformats.org/officeDocument/2006/relationships/tags" Target="../tags/tag940.xml" /><Relationship Id="rId85" Type="http://schemas.openxmlformats.org/officeDocument/2006/relationships/tags" Target="../tags/tag941.xml" /><Relationship Id="rId86" Type="http://schemas.openxmlformats.org/officeDocument/2006/relationships/tags" Target="../tags/tag942.xml" /><Relationship Id="rId87" Type="http://schemas.openxmlformats.org/officeDocument/2006/relationships/tags" Target="../tags/tag943.xml" /><Relationship Id="rId88" Type="http://schemas.openxmlformats.org/officeDocument/2006/relationships/tags" Target="../tags/tag944.xml" /><Relationship Id="rId89" Type="http://schemas.openxmlformats.org/officeDocument/2006/relationships/tags" Target="../tags/tag945.xml" /><Relationship Id="rId9" Type="http://schemas.openxmlformats.org/officeDocument/2006/relationships/tags" Target="../tags/tag865.xml" /><Relationship Id="rId90" Type="http://schemas.openxmlformats.org/officeDocument/2006/relationships/tags" Target="../tags/tag946.xml" /><Relationship Id="rId91" Type="http://schemas.openxmlformats.org/officeDocument/2006/relationships/tags" Target="../tags/tag947.xml" /><Relationship Id="rId92" Type="http://schemas.openxmlformats.org/officeDocument/2006/relationships/tags" Target="../tags/tag948.xml" /><Relationship Id="rId93" Type="http://schemas.openxmlformats.org/officeDocument/2006/relationships/tags" Target="../tags/tag949.xml" /><Relationship Id="rId94" Type="http://schemas.openxmlformats.org/officeDocument/2006/relationships/tags" Target="../tags/tag950.xml" /><Relationship Id="rId95" Type="http://schemas.openxmlformats.org/officeDocument/2006/relationships/tags" Target="../tags/tag951.xml" /><Relationship Id="rId96" Type="http://schemas.openxmlformats.org/officeDocument/2006/relationships/tags" Target="../tags/tag952.xml" /><Relationship Id="rId97" Type="http://schemas.openxmlformats.org/officeDocument/2006/relationships/tags" Target="../tags/tag953.xml" /><Relationship Id="rId98" Type="http://schemas.openxmlformats.org/officeDocument/2006/relationships/tags" Target="../tags/tag954.xml" /><Relationship Id="rId99" Type="http://schemas.openxmlformats.org/officeDocument/2006/relationships/tags" Target="../tags/tag955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967.xml" /><Relationship Id="rId100" Type="http://schemas.openxmlformats.org/officeDocument/2006/relationships/tags" Target="../tags/tag1057.xml" /><Relationship Id="rId101" Type="http://schemas.openxmlformats.org/officeDocument/2006/relationships/tags" Target="../tags/tag1058.xml" /><Relationship Id="rId102" Type="http://schemas.openxmlformats.org/officeDocument/2006/relationships/tags" Target="../tags/tag1059.xml" /><Relationship Id="rId11" Type="http://schemas.openxmlformats.org/officeDocument/2006/relationships/tags" Target="../tags/tag968.xml" /><Relationship Id="rId12" Type="http://schemas.openxmlformats.org/officeDocument/2006/relationships/tags" Target="../tags/tag969.xml" /><Relationship Id="rId13" Type="http://schemas.openxmlformats.org/officeDocument/2006/relationships/tags" Target="../tags/tag970.xml" /><Relationship Id="rId14" Type="http://schemas.openxmlformats.org/officeDocument/2006/relationships/tags" Target="../tags/tag971.xml" /><Relationship Id="rId15" Type="http://schemas.openxmlformats.org/officeDocument/2006/relationships/tags" Target="../tags/tag972.xml" /><Relationship Id="rId16" Type="http://schemas.openxmlformats.org/officeDocument/2006/relationships/tags" Target="../tags/tag973.xml" /><Relationship Id="rId17" Type="http://schemas.openxmlformats.org/officeDocument/2006/relationships/tags" Target="../tags/tag974.xml" /><Relationship Id="rId18" Type="http://schemas.openxmlformats.org/officeDocument/2006/relationships/tags" Target="../tags/tag975.xml" /><Relationship Id="rId19" Type="http://schemas.openxmlformats.org/officeDocument/2006/relationships/tags" Target="../tags/tag976.xml" /><Relationship Id="rId2" Type="http://schemas.openxmlformats.org/officeDocument/2006/relationships/tags" Target="../tags/tag959.xml" /><Relationship Id="rId20" Type="http://schemas.openxmlformats.org/officeDocument/2006/relationships/tags" Target="../tags/tag977.xml" /><Relationship Id="rId21" Type="http://schemas.openxmlformats.org/officeDocument/2006/relationships/tags" Target="../tags/tag978.xml" /><Relationship Id="rId22" Type="http://schemas.openxmlformats.org/officeDocument/2006/relationships/tags" Target="../tags/tag979.xml" /><Relationship Id="rId23" Type="http://schemas.openxmlformats.org/officeDocument/2006/relationships/tags" Target="../tags/tag980.xml" /><Relationship Id="rId24" Type="http://schemas.openxmlformats.org/officeDocument/2006/relationships/tags" Target="../tags/tag981.xml" /><Relationship Id="rId25" Type="http://schemas.openxmlformats.org/officeDocument/2006/relationships/tags" Target="../tags/tag982.xml" /><Relationship Id="rId26" Type="http://schemas.openxmlformats.org/officeDocument/2006/relationships/tags" Target="../tags/tag983.xml" /><Relationship Id="rId27" Type="http://schemas.openxmlformats.org/officeDocument/2006/relationships/tags" Target="../tags/tag984.xml" /><Relationship Id="rId28" Type="http://schemas.openxmlformats.org/officeDocument/2006/relationships/tags" Target="../tags/tag985.xml" /><Relationship Id="rId29" Type="http://schemas.openxmlformats.org/officeDocument/2006/relationships/tags" Target="../tags/tag986.xml" /><Relationship Id="rId3" Type="http://schemas.openxmlformats.org/officeDocument/2006/relationships/tags" Target="../tags/tag960.xml" /><Relationship Id="rId30" Type="http://schemas.openxmlformats.org/officeDocument/2006/relationships/tags" Target="../tags/tag987.xml" /><Relationship Id="rId31" Type="http://schemas.openxmlformats.org/officeDocument/2006/relationships/tags" Target="../tags/tag988.xml" /><Relationship Id="rId32" Type="http://schemas.openxmlformats.org/officeDocument/2006/relationships/tags" Target="../tags/tag989.xml" /><Relationship Id="rId33" Type="http://schemas.openxmlformats.org/officeDocument/2006/relationships/tags" Target="../tags/tag990.xml" /><Relationship Id="rId34" Type="http://schemas.openxmlformats.org/officeDocument/2006/relationships/tags" Target="../tags/tag991.xml" /><Relationship Id="rId35" Type="http://schemas.openxmlformats.org/officeDocument/2006/relationships/tags" Target="../tags/tag992.xml" /><Relationship Id="rId36" Type="http://schemas.openxmlformats.org/officeDocument/2006/relationships/tags" Target="../tags/tag993.xml" /><Relationship Id="rId37" Type="http://schemas.openxmlformats.org/officeDocument/2006/relationships/tags" Target="../tags/tag994.xml" /><Relationship Id="rId38" Type="http://schemas.openxmlformats.org/officeDocument/2006/relationships/tags" Target="../tags/tag995.xml" /><Relationship Id="rId39" Type="http://schemas.openxmlformats.org/officeDocument/2006/relationships/tags" Target="../tags/tag996.xml" /><Relationship Id="rId4" Type="http://schemas.openxmlformats.org/officeDocument/2006/relationships/tags" Target="../tags/tag961.xml" /><Relationship Id="rId40" Type="http://schemas.openxmlformats.org/officeDocument/2006/relationships/tags" Target="../tags/tag997.xml" /><Relationship Id="rId41" Type="http://schemas.openxmlformats.org/officeDocument/2006/relationships/tags" Target="../tags/tag998.xml" /><Relationship Id="rId42" Type="http://schemas.openxmlformats.org/officeDocument/2006/relationships/tags" Target="../tags/tag999.xml" /><Relationship Id="rId43" Type="http://schemas.openxmlformats.org/officeDocument/2006/relationships/tags" Target="../tags/tag1000.xml" /><Relationship Id="rId44" Type="http://schemas.openxmlformats.org/officeDocument/2006/relationships/tags" Target="../tags/tag1001.xml" /><Relationship Id="rId45" Type="http://schemas.openxmlformats.org/officeDocument/2006/relationships/tags" Target="../tags/tag1002.xml" /><Relationship Id="rId46" Type="http://schemas.openxmlformats.org/officeDocument/2006/relationships/tags" Target="../tags/tag1003.xml" /><Relationship Id="rId47" Type="http://schemas.openxmlformats.org/officeDocument/2006/relationships/tags" Target="../tags/tag1004.xml" /><Relationship Id="rId48" Type="http://schemas.openxmlformats.org/officeDocument/2006/relationships/tags" Target="../tags/tag1005.xml" /><Relationship Id="rId49" Type="http://schemas.openxmlformats.org/officeDocument/2006/relationships/tags" Target="../tags/tag1006.xml" /><Relationship Id="rId5" Type="http://schemas.openxmlformats.org/officeDocument/2006/relationships/tags" Target="../tags/tag962.xml" /><Relationship Id="rId50" Type="http://schemas.openxmlformats.org/officeDocument/2006/relationships/tags" Target="../tags/tag1007.xml" /><Relationship Id="rId51" Type="http://schemas.openxmlformats.org/officeDocument/2006/relationships/tags" Target="../tags/tag1008.xml" /><Relationship Id="rId52" Type="http://schemas.openxmlformats.org/officeDocument/2006/relationships/tags" Target="../tags/tag1009.xml" /><Relationship Id="rId53" Type="http://schemas.openxmlformats.org/officeDocument/2006/relationships/tags" Target="../tags/tag1010.xml" /><Relationship Id="rId54" Type="http://schemas.openxmlformats.org/officeDocument/2006/relationships/tags" Target="../tags/tag1011.xml" /><Relationship Id="rId55" Type="http://schemas.openxmlformats.org/officeDocument/2006/relationships/tags" Target="../tags/tag1012.xml" /><Relationship Id="rId56" Type="http://schemas.openxmlformats.org/officeDocument/2006/relationships/tags" Target="../tags/tag1013.xml" /><Relationship Id="rId57" Type="http://schemas.openxmlformats.org/officeDocument/2006/relationships/tags" Target="../tags/tag1014.xml" /><Relationship Id="rId58" Type="http://schemas.openxmlformats.org/officeDocument/2006/relationships/tags" Target="../tags/tag1015.xml" /><Relationship Id="rId59" Type="http://schemas.openxmlformats.org/officeDocument/2006/relationships/tags" Target="../tags/tag1016.xml" /><Relationship Id="rId6" Type="http://schemas.openxmlformats.org/officeDocument/2006/relationships/tags" Target="../tags/tag963.xml" /><Relationship Id="rId60" Type="http://schemas.openxmlformats.org/officeDocument/2006/relationships/tags" Target="../tags/tag1017.xml" /><Relationship Id="rId61" Type="http://schemas.openxmlformats.org/officeDocument/2006/relationships/tags" Target="../tags/tag1018.xml" /><Relationship Id="rId62" Type="http://schemas.openxmlformats.org/officeDocument/2006/relationships/tags" Target="../tags/tag1019.xml" /><Relationship Id="rId63" Type="http://schemas.openxmlformats.org/officeDocument/2006/relationships/tags" Target="../tags/tag1020.xml" /><Relationship Id="rId64" Type="http://schemas.openxmlformats.org/officeDocument/2006/relationships/tags" Target="../tags/tag1021.xml" /><Relationship Id="rId65" Type="http://schemas.openxmlformats.org/officeDocument/2006/relationships/tags" Target="../tags/tag1022.xml" /><Relationship Id="rId66" Type="http://schemas.openxmlformats.org/officeDocument/2006/relationships/tags" Target="../tags/tag1023.xml" /><Relationship Id="rId67" Type="http://schemas.openxmlformats.org/officeDocument/2006/relationships/tags" Target="../tags/tag1024.xml" /><Relationship Id="rId68" Type="http://schemas.openxmlformats.org/officeDocument/2006/relationships/tags" Target="../tags/tag1025.xml" /><Relationship Id="rId69" Type="http://schemas.openxmlformats.org/officeDocument/2006/relationships/tags" Target="../tags/tag1026.xml" /><Relationship Id="rId7" Type="http://schemas.openxmlformats.org/officeDocument/2006/relationships/tags" Target="../tags/tag964.xml" /><Relationship Id="rId70" Type="http://schemas.openxmlformats.org/officeDocument/2006/relationships/tags" Target="../tags/tag1027.xml" /><Relationship Id="rId71" Type="http://schemas.openxmlformats.org/officeDocument/2006/relationships/tags" Target="../tags/tag1028.xml" /><Relationship Id="rId72" Type="http://schemas.openxmlformats.org/officeDocument/2006/relationships/tags" Target="../tags/tag1029.xml" /><Relationship Id="rId73" Type="http://schemas.openxmlformats.org/officeDocument/2006/relationships/tags" Target="../tags/tag1030.xml" /><Relationship Id="rId74" Type="http://schemas.openxmlformats.org/officeDocument/2006/relationships/tags" Target="../tags/tag1031.xml" /><Relationship Id="rId75" Type="http://schemas.openxmlformats.org/officeDocument/2006/relationships/tags" Target="../tags/tag1032.xml" /><Relationship Id="rId76" Type="http://schemas.openxmlformats.org/officeDocument/2006/relationships/tags" Target="../tags/tag1033.xml" /><Relationship Id="rId77" Type="http://schemas.openxmlformats.org/officeDocument/2006/relationships/tags" Target="../tags/tag1034.xml" /><Relationship Id="rId78" Type="http://schemas.openxmlformats.org/officeDocument/2006/relationships/tags" Target="../tags/tag1035.xml" /><Relationship Id="rId79" Type="http://schemas.openxmlformats.org/officeDocument/2006/relationships/tags" Target="../tags/tag1036.xml" /><Relationship Id="rId8" Type="http://schemas.openxmlformats.org/officeDocument/2006/relationships/tags" Target="../tags/tag965.xml" /><Relationship Id="rId80" Type="http://schemas.openxmlformats.org/officeDocument/2006/relationships/tags" Target="../tags/tag1037.xml" /><Relationship Id="rId81" Type="http://schemas.openxmlformats.org/officeDocument/2006/relationships/tags" Target="../tags/tag1038.xml" /><Relationship Id="rId82" Type="http://schemas.openxmlformats.org/officeDocument/2006/relationships/tags" Target="../tags/tag1039.xml" /><Relationship Id="rId83" Type="http://schemas.openxmlformats.org/officeDocument/2006/relationships/tags" Target="../tags/tag1040.xml" /><Relationship Id="rId84" Type="http://schemas.openxmlformats.org/officeDocument/2006/relationships/tags" Target="../tags/tag1041.xml" /><Relationship Id="rId85" Type="http://schemas.openxmlformats.org/officeDocument/2006/relationships/tags" Target="../tags/tag1042.xml" /><Relationship Id="rId86" Type="http://schemas.openxmlformats.org/officeDocument/2006/relationships/tags" Target="../tags/tag1043.xml" /><Relationship Id="rId87" Type="http://schemas.openxmlformats.org/officeDocument/2006/relationships/tags" Target="../tags/tag1044.xml" /><Relationship Id="rId88" Type="http://schemas.openxmlformats.org/officeDocument/2006/relationships/tags" Target="../tags/tag1045.xml" /><Relationship Id="rId89" Type="http://schemas.openxmlformats.org/officeDocument/2006/relationships/tags" Target="../tags/tag1046.xml" /><Relationship Id="rId9" Type="http://schemas.openxmlformats.org/officeDocument/2006/relationships/tags" Target="../tags/tag966.xml" /><Relationship Id="rId90" Type="http://schemas.openxmlformats.org/officeDocument/2006/relationships/tags" Target="../tags/tag1047.xml" /><Relationship Id="rId91" Type="http://schemas.openxmlformats.org/officeDocument/2006/relationships/tags" Target="../tags/tag1048.xml" /><Relationship Id="rId92" Type="http://schemas.openxmlformats.org/officeDocument/2006/relationships/tags" Target="../tags/tag1049.xml" /><Relationship Id="rId93" Type="http://schemas.openxmlformats.org/officeDocument/2006/relationships/tags" Target="../tags/tag1050.xml" /><Relationship Id="rId94" Type="http://schemas.openxmlformats.org/officeDocument/2006/relationships/tags" Target="../tags/tag1051.xml" /><Relationship Id="rId95" Type="http://schemas.openxmlformats.org/officeDocument/2006/relationships/tags" Target="../tags/tag1052.xml" /><Relationship Id="rId96" Type="http://schemas.openxmlformats.org/officeDocument/2006/relationships/tags" Target="../tags/tag1053.xml" /><Relationship Id="rId97" Type="http://schemas.openxmlformats.org/officeDocument/2006/relationships/tags" Target="../tags/tag1054.xml" /><Relationship Id="rId98" Type="http://schemas.openxmlformats.org/officeDocument/2006/relationships/tags" Target="../tags/tag1055.xml" /><Relationship Id="rId99" Type="http://schemas.openxmlformats.org/officeDocument/2006/relationships/tags" Target="../tags/tag1056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068.xml" /><Relationship Id="rId100" Type="http://schemas.openxmlformats.org/officeDocument/2006/relationships/tags" Target="../tags/tag1158.xml" /><Relationship Id="rId101" Type="http://schemas.openxmlformats.org/officeDocument/2006/relationships/tags" Target="../tags/tag1159.xml" /><Relationship Id="rId102" Type="http://schemas.openxmlformats.org/officeDocument/2006/relationships/tags" Target="../tags/tag1160.xml" /><Relationship Id="rId11" Type="http://schemas.openxmlformats.org/officeDocument/2006/relationships/tags" Target="../tags/tag1069.xml" /><Relationship Id="rId12" Type="http://schemas.openxmlformats.org/officeDocument/2006/relationships/tags" Target="../tags/tag1070.xml" /><Relationship Id="rId13" Type="http://schemas.openxmlformats.org/officeDocument/2006/relationships/tags" Target="../tags/tag1071.xml" /><Relationship Id="rId14" Type="http://schemas.openxmlformats.org/officeDocument/2006/relationships/tags" Target="../tags/tag1072.xml" /><Relationship Id="rId15" Type="http://schemas.openxmlformats.org/officeDocument/2006/relationships/tags" Target="../tags/tag1073.xml" /><Relationship Id="rId16" Type="http://schemas.openxmlformats.org/officeDocument/2006/relationships/tags" Target="../tags/tag1074.xml" /><Relationship Id="rId17" Type="http://schemas.openxmlformats.org/officeDocument/2006/relationships/tags" Target="../tags/tag1075.xml" /><Relationship Id="rId18" Type="http://schemas.openxmlformats.org/officeDocument/2006/relationships/tags" Target="../tags/tag1076.xml" /><Relationship Id="rId19" Type="http://schemas.openxmlformats.org/officeDocument/2006/relationships/tags" Target="../tags/tag1077.xml" /><Relationship Id="rId2" Type="http://schemas.openxmlformats.org/officeDocument/2006/relationships/tags" Target="../tags/tag1060.xml" /><Relationship Id="rId20" Type="http://schemas.openxmlformats.org/officeDocument/2006/relationships/tags" Target="../tags/tag1078.xml" /><Relationship Id="rId21" Type="http://schemas.openxmlformats.org/officeDocument/2006/relationships/tags" Target="../tags/tag1079.xml" /><Relationship Id="rId22" Type="http://schemas.openxmlformats.org/officeDocument/2006/relationships/tags" Target="../tags/tag1080.xml" /><Relationship Id="rId23" Type="http://schemas.openxmlformats.org/officeDocument/2006/relationships/tags" Target="../tags/tag1081.xml" /><Relationship Id="rId24" Type="http://schemas.openxmlformats.org/officeDocument/2006/relationships/tags" Target="../tags/tag1082.xml" /><Relationship Id="rId25" Type="http://schemas.openxmlformats.org/officeDocument/2006/relationships/tags" Target="../tags/tag1083.xml" /><Relationship Id="rId26" Type="http://schemas.openxmlformats.org/officeDocument/2006/relationships/tags" Target="../tags/tag1084.xml" /><Relationship Id="rId27" Type="http://schemas.openxmlformats.org/officeDocument/2006/relationships/tags" Target="../tags/tag1085.xml" /><Relationship Id="rId28" Type="http://schemas.openxmlformats.org/officeDocument/2006/relationships/tags" Target="../tags/tag1086.xml" /><Relationship Id="rId29" Type="http://schemas.openxmlformats.org/officeDocument/2006/relationships/tags" Target="../tags/tag1087.xml" /><Relationship Id="rId3" Type="http://schemas.openxmlformats.org/officeDocument/2006/relationships/tags" Target="../tags/tag1061.xml" /><Relationship Id="rId30" Type="http://schemas.openxmlformats.org/officeDocument/2006/relationships/tags" Target="../tags/tag1088.xml" /><Relationship Id="rId31" Type="http://schemas.openxmlformats.org/officeDocument/2006/relationships/tags" Target="../tags/tag1089.xml" /><Relationship Id="rId32" Type="http://schemas.openxmlformats.org/officeDocument/2006/relationships/tags" Target="../tags/tag1090.xml" /><Relationship Id="rId33" Type="http://schemas.openxmlformats.org/officeDocument/2006/relationships/tags" Target="../tags/tag1091.xml" /><Relationship Id="rId34" Type="http://schemas.openxmlformats.org/officeDocument/2006/relationships/tags" Target="../tags/tag1092.xml" /><Relationship Id="rId35" Type="http://schemas.openxmlformats.org/officeDocument/2006/relationships/tags" Target="../tags/tag1093.xml" /><Relationship Id="rId36" Type="http://schemas.openxmlformats.org/officeDocument/2006/relationships/tags" Target="../tags/tag1094.xml" /><Relationship Id="rId37" Type="http://schemas.openxmlformats.org/officeDocument/2006/relationships/tags" Target="../tags/tag1095.xml" /><Relationship Id="rId38" Type="http://schemas.openxmlformats.org/officeDocument/2006/relationships/tags" Target="../tags/tag1096.xml" /><Relationship Id="rId39" Type="http://schemas.openxmlformats.org/officeDocument/2006/relationships/tags" Target="../tags/tag1097.xml" /><Relationship Id="rId4" Type="http://schemas.openxmlformats.org/officeDocument/2006/relationships/tags" Target="../tags/tag1062.xml" /><Relationship Id="rId40" Type="http://schemas.openxmlformats.org/officeDocument/2006/relationships/tags" Target="../tags/tag1098.xml" /><Relationship Id="rId41" Type="http://schemas.openxmlformats.org/officeDocument/2006/relationships/tags" Target="../tags/tag1099.xml" /><Relationship Id="rId42" Type="http://schemas.openxmlformats.org/officeDocument/2006/relationships/tags" Target="../tags/tag1100.xml" /><Relationship Id="rId43" Type="http://schemas.openxmlformats.org/officeDocument/2006/relationships/tags" Target="../tags/tag1101.xml" /><Relationship Id="rId44" Type="http://schemas.openxmlformats.org/officeDocument/2006/relationships/tags" Target="../tags/tag1102.xml" /><Relationship Id="rId45" Type="http://schemas.openxmlformats.org/officeDocument/2006/relationships/tags" Target="../tags/tag1103.xml" /><Relationship Id="rId46" Type="http://schemas.openxmlformats.org/officeDocument/2006/relationships/tags" Target="../tags/tag1104.xml" /><Relationship Id="rId47" Type="http://schemas.openxmlformats.org/officeDocument/2006/relationships/tags" Target="../tags/tag1105.xml" /><Relationship Id="rId48" Type="http://schemas.openxmlformats.org/officeDocument/2006/relationships/tags" Target="../tags/tag1106.xml" /><Relationship Id="rId49" Type="http://schemas.openxmlformats.org/officeDocument/2006/relationships/tags" Target="../tags/tag1107.xml" /><Relationship Id="rId5" Type="http://schemas.openxmlformats.org/officeDocument/2006/relationships/tags" Target="../tags/tag1063.xml" /><Relationship Id="rId50" Type="http://schemas.openxmlformats.org/officeDocument/2006/relationships/tags" Target="../tags/tag1108.xml" /><Relationship Id="rId51" Type="http://schemas.openxmlformats.org/officeDocument/2006/relationships/tags" Target="../tags/tag1109.xml" /><Relationship Id="rId52" Type="http://schemas.openxmlformats.org/officeDocument/2006/relationships/tags" Target="../tags/tag1110.xml" /><Relationship Id="rId53" Type="http://schemas.openxmlformats.org/officeDocument/2006/relationships/tags" Target="../tags/tag1111.xml" /><Relationship Id="rId54" Type="http://schemas.openxmlformats.org/officeDocument/2006/relationships/tags" Target="../tags/tag1112.xml" /><Relationship Id="rId55" Type="http://schemas.openxmlformats.org/officeDocument/2006/relationships/tags" Target="../tags/tag1113.xml" /><Relationship Id="rId56" Type="http://schemas.openxmlformats.org/officeDocument/2006/relationships/tags" Target="../tags/tag1114.xml" /><Relationship Id="rId57" Type="http://schemas.openxmlformats.org/officeDocument/2006/relationships/tags" Target="../tags/tag1115.xml" /><Relationship Id="rId58" Type="http://schemas.openxmlformats.org/officeDocument/2006/relationships/tags" Target="../tags/tag1116.xml" /><Relationship Id="rId59" Type="http://schemas.openxmlformats.org/officeDocument/2006/relationships/tags" Target="../tags/tag1117.xml" /><Relationship Id="rId6" Type="http://schemas.openxmlformats.org/officeDocument/2006/relationships/tags" Target="../tags/tag1064.xml" /><Relationship Id="rId60" Type="http://schemas.openxmlformats.org/officeDocument/2006/relationships/tags" Target="../tags/tag1118.xml" /><Relationship Id="rId61" Type="http://schemas.openxmlformats.org/officeDocument/2006/relationships/tags" Target="../tags/tag1119.xml" /><Relationship Id="rId62" Type="http://schemas.openxmlformats.org/officeDocument/2006/relationships/tags" Target="../tags/tag1120.xml" /><Relationship Id="rId63" Type="http://schemas.openxmlformats.org/officeDocument/2006/relationships/tags" Target="../tags/tag1121.xml" /><Relationship Id="rId64" Type="http://schemas.openxmlformats.org/officeDocument/2006/relationships/tags" Target="../tags/tag1122.xml" /><Relationship Id="rId65" Type="http://schemas.openxmlformats.org/officeDocument/2006/relationships/tags" Target="../tags/tag1123.xml" /><Relationship Id="rId66" Type="http://schemas.openxmlformats.org/officeDocument/2006/relationships/tags" Target="../tags/tag1124.xml" /><Relationship Id="rId67" Type="http://schemas.openxmlformats.org/officeDocument/2006/relationships/tags" Target="../tags/tag1125.xml" /><Relationship Id="rId68" Type="http://schemas.openxmlformats.org/officeDocument/2006/relationships/tags" Target="../tags/tag1126.xml" /><Relationship Id="rId69" Type="http://schemas.openxmlformats.org/officeDocument/2006/relationships/tags" Target="../tags/tag1127.xml" /><Relationship Id="rId7" Type="http://schemas.openxmlformats.org/officeDocument/2006/relationships/tags" Target="../tags/tag1065.xml" /><Relationship Id="rId70" Type="http://schemas.openxmlformats.org/officeDocument/2006/relationships/tags" Target="../tags/tag1128.xml" /><Relationship Id="rId71" Type="http://schemas.openxmlformats.org/officeDocument/2006/relationships/tags" Target="../tags/tag1129.xml" /><Relationship Id="rId72" Type="http://schemas.openxmlformats.org/officeDocument/2006/relationships/tags" Target="../tags/tag1130.xml" /><Relationship Id="rId73" Type="http://schemas.openxmlformats.org/officeDocument/2006/relationships/tags" Target="../tags/tag1131.xml" /><Relationship Id="rId74" Type="http://schemas.openxmlformats.org/officeDocument/2006/relationships/tags" Target="../tags/tag1132.xml" /><Relationship Id="rId75" Type="http://schemas.openxmlformats.org/officeDocument/2006/relationships/tags" Target="../tags/tag1133.xml" /><Relationship Id="rId76" Type="http://schemas.openxmlformats.org/officeDocument/2006/relationships/tags" Target="../tags/tag1134.xml" /><Relationship Id="rId77" Type="http://schemas.openxmlformats.org/officeDocument/2006/relationships/tags" Target="../tags/tag1135.xml" /><Relationship Id="rId78" Type="http://schemas.openxmlformats.org/officeDocument/2006/relationships/tags" Target="../tags/tag1136.xml" /><Relationship Id="rId79" Type="http://schemas.openxmlformats.org/officeDocument/2006/relationships/tags" Target="../tags/tag1137.xml" /><Relationship Id="rId8" Type="http://schemas.openxmlformats.org/officeDocument/2006/relationships/tags" Target="../tags/tag1066.xml" /><Relationship Id="rId80" Type="http://schemas.openxmlformats.org/officeDocument/2006/relationships/tags" Target="../tags/tag1138.xml" /><Relationship Id="rId81" Type="http://schemas.openxmlformats.org/officeDocument/2006/relationships/tags" Target="../tags/tag1139.xml" /><Relationship Id="rId82" Type="http://schemas.openxmlformats.org/officeDocument/2006/relationships/tags" Target="../tags/tag1140.xml" /><Relationship Id="rId83" Type="http://schemas.openxmlformats.org/officeDocument/2006/relationships/tags" Target="../tags/tag1141.xml" /><Relationship Id="rId84" Type="http://schemas.openxmlformats.org/officeDocument/2006/relationships/tags" Target="../tags/tag1142.xml" /><Relationship Id="rId85" Type="http://schemas.openxmlformats.org/officeDocument/2006/relationships/tags" Target="../tags/tag1143.xml" /><Relationship Id="rId86" Type="http://schemas.openxmlformats.org/officeDocument/2006/relationships/tags" Target="../tags/tag1144.xml" /><Relationship Id="rId87" Type="http://schemas.openxmlformats.org/officeDocument/2006/relationships/tags" Target="../tags/tag1145.xml" /><Relationship Id="rId88" Type="http://schemas.openxmlformats.org/officeDocument/2006/relationships/tags" Target="../tags/tag1146.xml" /><Relationship Id="rId89" Type="http://schemas.openxmlformats.org/officeDocument/2006/relationships/tags" Target="../tags/tag1147.xml" /><Relationship Id="rId9" Type="http://schemas.openxmlformats.org/officeDocument/2006/relationships/tags" Target="../tags/tag1067.xml" /><Relationship Id="rId90" Type="http://schemas.openxmlformats.org/officeDocument/2006/relationships/tags" Target="../tags/tag1148.xml" /><Relationship Id="rId91" Type="http://schemas.openxmlformats.org/officeDocument/2006/relationships/tags" Target="../tags/tag1149.xml" /><Relationship Id="rId92" Type="http://schemas.openxmlformats.org/officeDocument/2006/relationships/tags" Target="../tags/tag1150.xml" /><Relationship Id="rId93" Type="http://schemas.openxmlformats.org/officeDocument/2006/relationships/tags" Target="../tags/tag1151.xml" /><Relationship Id="rId94" Type="http://schemas.openxmlformats.org/officeDocument/2006/relationships/tags" Target="../tags/tag1152.xml" /><Relationship Id="rId95" Type="http://schemas.openxmlformats.org/officeDocument/2006/relationships/tags" Target="../tags/tag1153.xml" /><Relationship Id="rId96" Type="http://schemas.openxmlformats.org/officeDocument/2006/relationships/tags" Target="../tags/tag1154.xml" /><Relationship Id="rId97" Type="http://schemas.openxmlformats.org/officeDocument/2006/relationships/tags" Target="../tags/tag1155.xml" /><Relationship Id="rId98" Type="http://schemas.openxmlformats.org/officeDocument/2006/relationships/tags" Target="../tags/tag1156.xml" /><Relationship Id="rId99" Type="http://schemas.openxmlformats.org/officeDocument/2006/relationships/tags" Target="../tags/tag1157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169.xml" /><Relationship Id="rId100" Type="http://schemas.openxmlformats.org/officeDocument/2006/relationships/tags" Target="../tags/tag1259.xml" /><Relationship Id="rId101" Type="http://schemas.openxmlformats.org/officeDocument/2006/relationships/tags" Target="../tags/tag1260.xml" /><Relationship Id="rId102" Type="http://schemas.openxmlformats.org/officeDocument/2006/relationships/tags" Target="../tags/tag1261.xml" /><Relationship Id="rId103" Type="http://schemas.openxmlformats.org/officeDocument/2006/relationships/tags" Target="../tags/tag1262.xml" /><Relationship Id="rId104" Type="http://schemas.openxmlformats.org/officeDocument/2006/relationships/tags" Target="../tags/tag1263.xml" /><Relationship Id="rId11" Type="http://schemas.openxmlformats.org/officeDocument/2006/relationships/tags" Target="../tags/tag1170.xml" /><Relationship Id="rId12" Type="http://schemas.openxmlformats.org/officeDocument/2006/relationships/tags" Target="../tags/tag1171.xml" /><Relationship Id="rId13" Type="http://schemas.openxmlformats.org/officeDocument/2006/relationships/tags" Target="../tags/tag1172.xml" /><Relationship Id="rId14" Type="http://schemas.openxmlformats.org/officeDocument/2006/relationships/tags" Target="../tags/tag1173.xml" /><Relationship Id="rId15" Type="http://schemas.openxmlformats.org/officeDocument/2006/relationships/tags" Target="../tags/tag1174.xml" /><Relationship Id="rId16" Type="http://schemas.openxmlformats.org/officeDocument/2006/relationships/tags" Target="../tags/tag1175.xml" /><Relationship Id="rId17" Type="http://schemas.openxmlformats.org/officeDocument/2006/relationships/tags" Target="../tags/tag1176.xml" /><Relationship Id="rId18" Type="http://schemas.openxmlformats.org/officeDocument/2006/relationships/tags" Target="../tags/tag1177.xml" /><Relationship Id="rId19" Type="http://schemas.openxmlformats.org/officeDocument/2006/relationships/tags" Target="../tags/tag1178.xml" /><Relationship Id="rId2" Type="http://schemas.openxmlformats.org/officeDocument/2006/relationships/tags" Target="../tags/tag1161.xml" /><Relationship Id="rId20" Type="http://schemas.openxmlformats.org/officeDocument/2006/relationships/tags" Target="../tags/tag1179.xml" /><Relationship Id="rId21" Type="http://schemas.openxmlformats.org/officeDocument/2006/relationships/tags" Target="../tags/tag1180.xml" /><Relationship Id="rId22" Type="http://schemas.openxmlformats.org/officeDocument/2006/relationships/tags" Target="../tags/tag1181.xml" /><Relationship Id="rId23" Type="http://schemas.openxmlformats.org/officeDocument/2006/relationships/tags" Target="../tags/tag1182.xml" /><Relationship Id="rId24" Type="http://schemas.openxmlformats.org/officeDocument/2006/relationships/tags" Target="../tags/tag1183.xml" /><Relationship Id="rId25" Type="http://schemas.openxmlformats.org/officeDocument/2006/relationships/tags" Target="../tags/tag1184.xml" /><Relationship Id="rId26" Type="http://schemas.openxmlformats.org/officeDocument/2006/relationships/tags" Target="../tags/tag1185.xml" /><Relationship Id="rId27" Type="http://schemas.openxmlformats.org/officeDocument/2006/relationships/tags" Target="../tags/tag1186.xml" /><Relationship Id="rId28" Type="http://schemas.openxmlformats.org/officeDocument/2006/relationships/tags" Target="../tags/tag1187.xml" /><Relationship Id="rId29" Type="http://schemas.openxmlformats.org/officeDocument/2006/relationships/tags" Target="../tags/tag1188.xml" /><Relationship Id="rId3" Type="http://schemas.openxmlformats.org/officeDocument/2006/relationships/tags" Target="../tags/tag1162.xml" /><Relationship Id="rId30" Type="http://schemas.openxmlformats.org/officeDocument/2006/relationships/tags" Target="../tags/tag1189.xml" /><Relationship Id="rId31" Type="http://schemas.openxmlformats.org/officeDocument/2006/relationships/tags" Target="../tags/tag1190.xml" /><Relationship Id="rId32" Type="http://schemas.openxmlformats.org/officeDocument/2006/relationships/tags" Target="../tags/tag1191.xml" /><Relationship Id="rId33" Type="http://schemas.openxmlformats.org/officeDocument/2006/relationships/tags" Target="../tags/tag1192.xml" /><Relationship Id="rId34" Type="http://schemas.openxmlformats.org/officeDocument/2006/relationships/tags" Target="../tags/tag1193.xml" /><Relationship Id="rId35" Type="http://schemas.openxmlformats.org/officeDocument/2006/relationships/tags" Target="../tags/tag1194.xml" /><Relationship Id="rId36" Type="http://schemas.openxmlformats.org/officeDocument/2006/relationships/tags" Target="../tags/tag1195.xml" /><Relationship Id="rId37" Type="http://schemas.openxmlformats.org/officeDocument/2006/relationships/tags" Target="../tags/tag1196.xml" /><Relationship Id="rId38" Type="http://schemas.openxmlformats.org/officeDocument/2006/relationships/tags" Target="../tags/tag1197.xml" /><Relationship Id="rId39" Type="http://schemas.openxmlformats.org/officeDocument/2006/relationships/tags" Target="../tags/tag1198.xml" /><Relationship Id="rId4" Type="http://schemas.openxmlformats.org/officeDocument/2006/relationships/tags" Target="../tags/tag1163.xml" /><Relationship Id="rId40" Type="http://schemas.openxmlformats.org/officeDocument/2006/relationships/tags" Target="../tags/tag1199.xml" /><Relationship Id="rId41" Type="http://schemas.openxmlformats.org/officeDocument/2006/relationships/tags" Target="../tags/tag1200.xml" /><Relationship Id="rId42" Type="http://schemas.openxmlformats.org/officeDocument/2006/relationships/tags" Target="../tags/tag1201.xml" /><Relationship Id="rId43" Type="http://schemas.openxmlformats.org/officeDocument/2006/relationships/tags" Target="../tags/tag1202.xml" /><Relationship Id="rId44" Type="http://schemas.openxmlformats.org/officeDocument/2006/relationships/tags" Target="../tags/tag1203.xml" /><Relationship Id="rId45" Type="http://schemas.openxmlformats.org/officeDocument/2006/relationships/tags" Target="../tags/tag1204.xml" /><Relationship Id="rId46" Type="http://schemas.openxmlformats.org/officeDocument/2006/relationships/tags" Target="../tags/tag1205.xml" /><Relationship Id="rId47" Type="http://schemas.openxmlformats.org/officeDocument/2006/relationships/tags" Target="../tags/tag1206.xml" /><Relationship Id="rId48" Type="http://schemas.openxmlformats.org/officeDocument/2006/relationships/tags" Target="../tags/tag1207.xml" /><Relationship Id="rId49" Type="http://schemas.openxmlformats.org/officeDocument/2006/relationships/tags" Target="../tags/tag1208.xml" /><Relationship Id="rId5" Type="http://schemas.openxmlformats.org/officeDocument/2006/relationships/tags" Target="../tags/tag1164.xml" /><Relationship Id="rId50" Type="http://schemas.openxmlformats.org/officeDocument/2006/relationships/tags" Target="../tags/tag1209.xml" /><Relationship Id="rId51" Type="http://schemas.openxmlformats.org/officeDocument/2006/relationships/tags" Target="../tags/tag1210.xml" /><Relationship Id="rId52" Type="http://schemas.openxmlformats.org/officeDocument/2006/relationships/tags" Target="../tags/tag1211.xml" /><Relationship Id="rId53" Type="http://schemas.openxmlformats.org/officeDocument/2006/relationships/tags" Target="../tags/tag1212.xml" /><Relationship Id="rId54" Type="http://schemas.openxmlformats.org/officeDocument/2006/relationships/tags" Target="../tags/tag1213.xml" /><Relationship Id="rId55" Type="http://schemas.openxmlformats.org/officeDocument/2006/relationships/tags" Target="../tags/tag1214.xml" /><Relationship Id="rId56" Type="http://schemas.openxmlformats.org/officeDocument/2006/relationships/tags" Target="../tags/tag1215.xml" /><Relationship Id="rId57" Type="http://schemas.openxmlformats.org/officeDocument/2006/relationships/tags" Target="../tags/tag1216.xml" /><Relationship Id="rId58" Type="http://schemas.openxmlformats.org/officeDocument/2006/relationships/tags" Target="../tags/tag1217.xml" /><Relationship Id="rId59" Type="http://schemas.openxmlformats.org/officeDocument/2006/relationships/tags" Target="../tags/tag1218.xml" /><Relationship Id="rId6" Type="http://schemas.openxmlformats.org/officeDocument/2006/relationships/tags" Target="../tags/tag1165.xml" /><Relationship Id="rId60" Type="http://schemas.openxmlformats.org/officeDocument/2006/relationships/tags" Target="../tags/tag1219.xml" /><Relationship Id="rId61" Type="http://schemas.openxmlformats.org/officeDocument/2006/relationships/tags" Target="../tags/tag1220.xml" /><Relationship Id="rId62" Type="http://schemas.openxmlformats.org/officeDocument/2006/relationships/tags" Target="../tags/tag1221.xml" /><Relationship Id="rId63" Type="http://schemas.openxmlformats.org/officeDocument/2006/relationships/tags" Target="../tags/tag1222.xml" /><Relationship Id="rId64" Type="http://schemas.openxmlformats.org/officeDocument/2006/relationships/tags" Target="../tags/tag1223.xml" /><Relationship Id="rId65" Type="http://schemas.openxmlformats.org/officeDocument/2006/relationships/tags" Target="../tags/tag1224.xml" /><Relationship Id="rId66" Type="http://schemas.openxmlformats.org/officeDocument/2006/relationships/tags" Target="../tags/tag1225.xml" /><Relationship Id="rId67" Type="http://schemas.openxmlformats.org/officeDocument/2006/relationships/tags" Target="../tags/tag1226.xml" /><Relationship Id="rId68" Type="http://schemas.openxmlformats.org/officeDocument/2006/relationships/tags" Target="../tags/tag1227.xml" /><Relationship Id="rId69" Type="http://schemas.openxmlformats.org/officeDocument/2006/relationships/tags" Target="../tags/tag1228.xml" /><Relationship Id="rId7" Type="http://schemas.openxmlformats.org/officeDocument/2006/relationships/tags" Target="../tags/tag1166.xml" /><Relationship Id="rId70" Type="http://schemas.openxmlformats.org/officeDocument/2006/relationships/tags" Target="../tags/tag1229.xml" /><Relationship Id="rId71" Type="http://schemas.openxmlformats.org/officeDocument/2006/relationships/tags" Target="../tags/tag1230.xml" /><Relationship Id="rId72" Type="http://schemas.openxmlformats.org/officeDocument/2006/relationships/tags" Target="../tags/tag1231.xml" /><Relationship Id="rId73" Type="http://schemas.openxmlformats.org/officeDocument/2006/relationships/tags" Target="../tags/tag1232.xml" /><Relationship Id="rId74" Type="http://schemas.openxmlformats.org/officeDocument/2006/relationships/tags" Target="../tags/tag1233.xml" /><Relationship Id="rId75" Type="http://schemas.openxmlformats.org/officeDocument/2006/relationships/tags" Target="../tags/tag1234.xml" /><Relationship Id="rId76" Type="http://schemas.openxmlformats.org/officeDocument/2006/relationships/tags" Target="../tags/tag1235.xml" /><Relationship Id="rId77" Type="http://schemas.openxmlformats.org/officeDocument/2006/relationships/tags" Target="../tags/tag1236.xml" /><Relationship Id="rId78" Type="http://schemas.openxmlformats.org/officeDocument/2006/relationships/tags" Target="../tags/tag1237.xml" /><Relationship Id="rId79" Type="http://schemas.openxmlformats.org/officeDocument/2006/relationships/tags" Target="../tags/tag1238.xml" /><Relationship Id="rId8" Type="http://schemas.openxmlformats.org/officeDocument/2006/relationships/tags" Target="../tags/tag1167.xml" /><Relationship Id="rId80" Type="http://schemas.openxmlformats.org/officeDocument/2006/relationships/tags" Target="../tags/tag1239.xml" /><Relationship Id="rId81" Type="http://schemas.openxmlformats.org/officeDocument/2006/relationships/tags" Target="../tags/tag1240.xml" /><Relationship Id="rId82" Type="http://schemas.openxmlformats.org/officeDocument/2006/relationships/tags" Target="../tags/tag1241.xml" /><Relationship Id="rId83" Type="http://schemas.openxmlformats.org/officeDocument/2006/relationships/tags" Target="../tags/tag1242.xml" /><Relationship Id="rId84" Type="http://schemas.openxmlformats.org/officeDocument/2006/relationships/tags" Target="../tags/tag1243.xml" /><Relationship Id="rId85" Type="http://schemas.openxmlformats.org/officeDocument/2006/relationships/tags" Target="../tags/tag1244.xml" /><Relationship Id="rId86" Type="http://schemas.openxmlformats.org/officeDocument/2006/relationships/tags" Target="../tags/tag1245.xml" /><Relationship Id="rId87" Type="http://schemas.openxmlformats.org/officeDocument/2006/relationships/tags" Target="../tags/tag1246.xml" /><Relationship Id="rId88" Type="http://schemas.openxmlformats.org/officeDocument/2006/relationships/tags" Target="../tags/tag1247.xml" /><Relationship Id="rId89" Type="http://schemas.openxmlformats.org/officeDocument/2006/relationships/tags" Target="../tags/tag1248.xml" /><Relationship Id="rId9" Type="http://schemas.openxmlformats.org/officeDocument/2006/relationships/tags" Target="../tags/tag1168.xml" /><Relationship Id="rId90" Type="http://schemas.openxmlformats.org/officeDocument/2006/relationships/tags" Target="../tags/tag1249.xml" /><Relationship Id="rId91" Type="http://schemas.openxmlformats.org/officeDocument/2006/relationships/tags" Target="../tags/tag1250.xml" /><Relationship Id="rId92" Type="http://schemas.openxmlformats.org/officeDocument/2006/relationships/tags" Target="../tags/tag1251.xml" /><Relationship Id="rId93" Type="http://schemas.openxmlformats.org/officeDocument/2006/relationships/tags" Target="../tags/tag1252.xml" /><Relationship Id="rId94" Type="http://schemas.openxmlformats.org/officeDocument/2006/relationships/tags" Target="../tags/tag1253.xml" /><Relationship Id="rId95" Type="http://schemas.openxmlformats.org/officeDocument/2006/relationships/tags" Target="../tags/tag1254.xml" /><Relationship Id="rId96" Type="http://schemas.openxmlformats.org/officeDocument/2006/relationships/tags" Target="../tags/tag1255.xml" /><Relationship Id="rId97" Type="http://schemas.openxmlformats.org/officeDocument/2006/relationships/tags" Target="../tags/tag1256.xml" /><Relationship Id="rId98" Type="http://schemas.openxmlformats.org/officeDocument/2006/relationships/tags" Target="../tags/tag1257.xml" /><Relationship Id="rId99" Type="http://schemas.openxmlformats.org/officeDocument/2006/relationships/tags" Target="../tags/tag1258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272.xml" /><Relationship Id="rId11" Type="http://schemas.openxmlformats.org/officeDocument/2006/relationships/tags" Target="../tags/tag1273.xml" /><Relationship Id="rId12" Type="http://schemas.openxmlformats.org/officeDocument/2006/relationships/tags" Target="../tags/tag1274.xml" /><Relationship Id="rId13" Type="http://schemas.openxmlformats.org/officeDocument/2006/relationships/tags" Target="../tags/tag1275.xml" /><Relationship Id="rId14" Type="http://schemas.openxmlformats.org/officeDocument/2006/relationships/tags" Target="../tags/tag1276.xml" /><Relationship Id="rId15" Type="http://schemas.openxmlformats.org/officeDocument/2006/relationships/tags" Target="../tags/tag1277.xml" /><Relationship Id="rId16" Type="http://schemas.openxmlformats.org/officeDocument/2006/relationships/tags" Target="../tags/tag1278.xml" /><Relationship Id="rId17" Type="http://schemas.openxmlformats.org/officeDocument/2006/relationships/tags" Target="../tags/tag1279.xml" /><Relationship Id="rId18" Type="http://schemas.openxmlformats.org/officeDocument/2006/relationships/tags" Target="../tags/tag1280.xml" /><Relationship Id="rId19" Type="http://schemas.openxmlformats.org/officeDocument/2006/relationships/tags" Target="../tags/tag1281.xml" /><Relationship Id="rId2" Type="http://schemas.openxmlformats.org/officeDocument/2006/relationships/tags" Target="../tags/tag1264.xml" /><Relationship Id="rId20" Type="http://schemas.openxmlformats.org/officeDocument/2006/relationships/tags" Target="../tags/tag1282.xml" /><Relationship Id="rId21" Type="http://schemas.openxmlformats.org/officeDocument/2006/relationships/tags" Target="../tags/tag1283.xml" /><Relationship Id="rId22" Type="http://schemas.openxmlformats.org/officeDocument/2006/relationships/tags" Target="../tags/tag1284.xml" /><Relationship Id="rId23" Type="http://schemas.openxmlformats.org/officeDocument/2006/relationships/tags" Target="../tags/tag1285.xml" /><Relationship Id="rId24" Type="http://schemas.openxmlformats.org/officeDocument/2006/relationships/tags" Target="../tags/tag1286.xml" /><Relationship Id="rId25" Type="http://schemas.openxmlformats.org/officeDocument/2006/relationships/tags" Target="../tags/tag1287.xml" /><Relationship Id="rId26" Type="http://schemas.openxmlformats.org/officeDocument/2006/relationships/tags" Target="../tags/tag1288.xml" /><Relationship Id="rId27" Type="http://schemas.openxmlformats.org/officeDocument/2006/relationships/tags" Target="../tags/tag1289.xml" /><Relationship Id="rId28" Type="http://schemas.openxmlformats.org/officeDocument/2006/relationships/tags" Target="../tags/tag1290.xml" /><Relationship Id="rId29" Type="http://schemas.openxmlformats.org/officeDocument/2006/relationships/tags" Target="../tags/tag1291.xml" /><Relationship Id="rId3" Type="http://schemas.openxmlformats.org/officeDocument/2006/relationships/tags" Target="../tags/tag1265.xml" /><Relationship Id="rId30" Type="http://schemas.openxmlformats.org/officeDocument/2006/relationships/tags" Target="../tags/tag1292.xml" /><Relationship Id="rId31" Type="http://schemas.openxmlformats.org/officeDocument/2006/relationships/tags" Target="../tags/tag1293.xml" /><Relationship Id="rId32" Type="http://schemas.openxmlformats.org/officeDocument/2006/relationships/tags" Target="../tags/tag1294.xml" /><Relationship Id="rId33" Type="http://schemas.openxmlformats.org/officeDocument/2006/relationships/tags" Target="../tags/tag1295.xml" /><Relationship Id="rId34" Type="http://schemas.openxmlformats.org/officeDocument/2006/relationships/tags" Target="../tags/tag1296.xml" /><Relationship Id="rId35" Type="http://schemas.openxmlformats.org/officeDocument/2006/relationships/tags" Target="../tags/tag1297.xml" /><Relationship Id="rId36" Type="http://schemas.openxmlformats.org/officeDocument/2006/relationships/tags" Target="../tags/tag1298.xml" /><Relationship Id="rId37" Type="http://schemas.openxmlformats.org/officeDocument/2006/relationships/tags" Target="../tags/tag1299.xml" /><Relationship Id="rId38" Type="http://schemas.openxmlformats.org/officeDocument/2006/relationships/tags" Target="../tags/tag1300.xml" /><Relationship Id="rId39" Type="http://schemas.openxmlformats.org/officeDocument/2006/relationships/tags" Target="../tags/tag1301.xml" /><Relationship Id="rId4" Type="http://schemas.openxmlformats.org/officeDocument/2006/relationships/tags" Target="../tags/tag1266.xml" /><Relationship Id="rId40" Type="http://schemas.openxmlformats.org/officeDocument/2006/relationships/tags" Target="../tags/tag1302.xml" /><Relationship Id="rId41" Type="http://schemas.openxmlformats.org/officeDocument/2006/relationships/tags" Target="../tags/tag1303.xml" /><Relationship Id="rId42" Type="http://schemas.openxmlformats.org/officeDocument/2006/relationships/tags" Target="../tags/tag1304.xml" /><Relationship Id="rId43" Type="http://schemas.openxmlformats.org/officeDocument/2006/relationships/tags" Target="../tags/tag1305.xml" /><Relationship Id="rId44" Type="http://schemas.openxmlformats.org/officeDocument/2006/relationships/tags" Target="../tags/tag1306.xml" /><Relationship Id="rId45" Type="http://schemas.openxmlformats.org/officeDocument/2006/relationships/tags" Target="../tags/tag1307.xml" /><Relationship Id="rId46" Type="http://schemas.openxmlformats.org/officeDocument/2006/relationships/tags" Target="../tags/tag1308.xml" /><Relationship Id="rId47" Type="http://schemas.openxmlformats.org/officeDocument/2006/relationships/tags" Target="../tags/tag1309.xml" /><Relationship Id="rId48" Type="http://schemas.openxmlformats.org/officeDocument/2006/relationships/tags" Target="../tags/tag1310.xml" /><Relationship Id="rId49" Type="http://schemas.openxmlformats.org/officeDocument/2006/relationships/tags" Target="../tags/tag1311.xml" /><Relationship Id="rId5" Type="http://schemas.openxmlformats.org/officeDocument/2006/relationships/tags" Target="../tags/tag1267.xml" /><Relationship Id="rId50" Type="http://schemas.openxmlformats.org/officeDocument/2006/relationships/tags" Target="../tags/tag1312.xml" /><Relationship Id="rId51" Type="http://schemas.openxmlformats.org/officeDocument/2006/relationships/tags" Target="../tags/tag1313.xml" /><Relationship Id="rId52" Type="http://schemas.openxmlformats.org/officeDocument/2006/relationships/tags" Target="../tags/tag1314.xml" /><Relationship Id="rId53" Type="http://schemas.openxmlformats.org/officeDocument/2006/relationships/tags" Target="../tags/tag1315.xml" /><Relationship Id="rId54" Type="http://schemas.openxmlformats.org/officeDocument/2006/relationships/tags" Target="../tags/tag1316.xml" /><Relationship Id="rId55" Type="http://schemas.openxmlformats.org/officeDocument/2006/relationships/tags" Target="../tags/tag1317.xml" /><Relationship Id="rId56" Type="http://schemas.openxmlformats.org/officeDocument/2006/relationships/tags" Target="../tags/tag1318.xml" /><Relationship Id="rId57" Type="http://schemas.openxmlformats.org/officeDocument/2006/relationships/tags" Target="../tags/tag1319.xml" /><Relationship Id="rId58" Type="http://schemas.openxmlformats.org/officeDocument/2006/relationships/tags" Target="../tags/tag1320.xml" /><Relationship Id="rId59" Type="http://schemas.openxmlformats.org/officeDocument/2006/relationships/tags" Target="../tags/tag1321.xml" /><Relationship Id="rId6" Type="http://schemas.openxmlformats.org/officeDocument/2006/relationships/tags" Target="../tags/tag1268.xml" /><Relationship Id="rId60" Type="http://schemas.openxmlformats.org/officeDocument/2006/relationships/tags" Target="../tags/tag1322.xml" /><Relationship Id="rId61" Type="http://schemas.openxmlformats.org/officeDocument/2006/relationships/tags" Target="../tags/tag1323.xml" /><Relationship Id="rId62" Type="http://schemas.openxmlformats.org/officeDocument/2006/relationships/tags" Target="../tags/tag1324.xml" /><Relationship Id="rId7" Type="http://schemas.openxmlformats.org/officeDocument/2006/relationships/tags" Target="../tags/tag1269.xml" /><Relationship Id="rId8" Type="http://schemas.openxmlformats.org/officeDocument/2006/relationships/tags" Target="../tags/tag1270.xml" /><Relationship Id="rId9" Type="http://schemas.openxmlformats.org/officeDocument/2006/relationships/tags" Target="../tags/tag1271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333.xml" /><Relationship Id="rId11" Type="http://schemas.openxmlformats.org/officeDocument/2006/relationships/tags" Target="../tags/tag1334.xml" /><Relationship Id="rId12" Type="http://schemas.openxmlformats.org/officeDocument/2006/relationships/tags" Target="../tags/tag1335.xml" /><Relationship Id="rId13" Type="http://schemas.openxmlformats.org/officeDocument/2006/relationships/tags" Target="../tags/tag1336.xml" /><Relationship Id="rId14" Type="http://schemas.openxmlformats.org/officeDocument/2006/relationships/tags" Target="../tags/tag1337.xml" /><Relationship Id="rId15" Type="http://schemas.openxmlformats.org/officeDocument/2006/relationships/tags" Target="../tags/tag1338.xml" /><Relationship Id="rId16" Type="http://schemas.openxmlformats.org/officeDocument/2006/relationships/tags" Target="../tags/tag1339.xml" /><Relationship Id="rId17" Type="http://schemas.openxmlformats.org/officeDocument/2006/relationships/tags" Target="../tags/tag1340.xml" /><Relationship Id="rId18" Type="http://schemas.openxmlformats.org/officeDocument/2006/relationships/tags" Target="../tags/tag1341.xml" /><Relationship Id="rId19" Type="http://schemas.openxmlformats.org/officeDocument/2006/relationships/tags" Target="../tags/tag1342.xml" /><Relationship Id="rId2" Type="http://schemas.openxmlformats.org/officeDocument/2006/relationships/tags" Target="../tags/tag1325.xml" /><Relationship Id="rId20" Type="http://schemas.openxmlformats.org/officeDocument/2006/relationships/tags" Target="../tags/tag1343.xml" /><Relationship Id="rId21" Type="http://schemas.openxmlformats.org/officeDocument/2006/relationships/tags" Target="../tags/tag1344.xml" /><Relationship Id="rId22" Type="http://schemas.openxmlformats.org/officeDocument/2006/relationships/tags" Target="../tags/tag1345.xml" /><Relationship Id="rId23" Type="http://schemas.openxmlformats.org/officeDocument/2006/relationships/tags" Target="../tags/tag1346.xml" /><Relationship Id="rId24" Type="http://schemas.openxmlformats.org/officeDocument/2006/relationships/tags" Target="../tags/tag1347.xml" /><Relationship Id="rId25" Type="http://schemas.openxmlformats.org/officeDocument/2006/relationships/tags" Target="../tags/tag1348.xml" /><Relationship Id="rId26" Type="http://schemas.openxmlformats.org/officeDocument/2006/relationships/tags" Target="../tags/tag1349.xml" /><Relationship Id="rId27" Type="http://schemas.openxmlformats.org/officeDocument/2006/relationships/tags" Target="../tags/tag1350.xml" /><Relationship Id="rId28" Type="http://schemas.openxmlformats.org/officeDocument/2006/relationships/tags" Target="../tags/tag1351.xml" /><Relationship Id="rId29" Type="http://schemas.openxmlformats.org/officeDocument/2006/relationships/tags" Target="../tags/tag1352.xml" /><Relationship Id="rId3" Type="http://schemas.openxmlformats.org/officeDocument/2006/relationships/tags" Target="../tags/tag1326.xml" /><Relationship Id="rId30" Type="http://schemas.openxmlformats.org/officeDocument/2006/relationships/tags" Target="../tags/tag1353.xml" /><Relationship Id="rId31" Type="http://schemas.openxmlformats.org/officeDocument/2006/relationships/tags" Target="../tags/tag1354.xml" /><Relationship Id="rId32" Type="http://schemas.openxmlformats.org/officeDocument/2006/relationships/tags" Target="../tags/tag1355.xml" /><Relationship Id="rId33" Type="http://schemas.openxmlformats.org/officeDocument/2006/relationships/tags" Target="../tags/tag1356.xml" /><Relationship Id="rId34" Type="http://schemas.openxmlformats.org/officeDocument/2006/relationships/image" Target="../media/image23.png" /><Relationship Id="rId35" Type="http://schemas.openxmlformats.org/officeDocument/2006/relationships/tags" Target="../tags/tag1357.xml" /><Relationship Id="rId36" Type="http://schemas.openxmlformats.org/officeDocument/2006/relationships/tags" Target="../tags/tag1358.xml" /><Relationship Id="rId37" Type="http://schemas.openxmlformats.org/officeDocument/2006/relationships/tags" Target="../tags/tag1359.xml" /><Relationship Id="rId38" Type="http://schemas.openxmlformats.org/officeDocument/2006/relationships/tags" Target="../tags/tag1360.xml" /><Relationship Id="rId39" Type="http://schemas.openxmlformats.org/officeDocument/2006/relationships/tags" Target="../tags/tag1361.xml" /><Relationship Id="rId4" Type="http://schemas.openxmlformats.org/officeDocument/2006/relationships/tags" Target="../tags/tag1327.xml" /><Relationship Id="rId40" Type="http://schemas.openxmlformats.org/officeDocument/2006/relationships/tags" Target="../tags/tag1362.xml" /><Relationship Id="rId5" Type="http://schemas.openxmlformats.org/officeDocument/2006/relationships/tags" Target="../tags/tag1328.xml" /><Relationship Id="rId6" Type="http://schemas.openxmlformats.org/officeDocument/2006/relationships/tags" Target="../tags/tag1329.xml" /><Relationship Id="rId7" Type="http://schemas.openxmlformats.org/officeDocument/2006/relationships/tags" Target="../tags/tag1330.xml" /><Relationship Id="rId8" Type="http://schemas.openxmlformats.org/officeDocument/2006/relationships/tags" Target="../tags/tag1331.xml" /><Relationship Id="rId9" Type="http://schemas.openxmlformats.org/officeDocument/2006/relationships/tags" Target="../tags/tag1332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374.xml" /><Relationship Id="rId100" Type="http://schemas.openxmlformats.org/officeDocument/2006/relationships/tags" Target="../tags/tag1464.xml" /><Relationship Id="rId101" Type="http://schemas.openxmlformats.org/officeDocument/2006/relationships/tags" Target="../tags/tag1465.xml" /><Relationship Id="rId102" Type="http://schemas.openxmlformats.org/officeDocument/2006/relationships/tags" Target="../tags/tag1466.xml" /><Relationship Id="rId103" Type="http://schemas.openxmlformats.org/officeDocument/2006/relationships/tags" Target="../tags/tag1467.xml" /><Relationship Id="rId104" Type="http://schemas.openxmlformats.org/officeDocument/2006/relationships/tags" Target="../tags/tag1468.xml" /><Relationship Id="rId105" Type="http://schemas.openxmlformats.org/officeDocument/2006/relationships/tags" Target="../tags/tag1469.xml" /><Relationship Id="rId106" Type="http://schemas.openxmlformats.org/officeDocument/2006/relationships/tags" Target="../tags/tag1470.xml" /><Relationship Id="rId107" Type="http://schemas.openxmlformats.org/officeDocument/2006/relationships/tags" Target="../tags/tag1471.xml" /><Relationship Id="rId108" Type="http://schemas.openxmlformats.org/officeDocument/2006/relationships/tags" Target="../tags/tag1472.xml" /><Relationship Id="rId109" Type="http://schemas.openxmlformats.org/officeDocument/2006/relationships/tags" Target="../tags/tag1473.xml" /><Relationship Id="rId11" Type="http://schemas.openxmlformats.org/officeDocument/2006/relationships/tags" Target="../tags/tag1375.xml" /><Relationship Id="rId110" Type="http://schemas.openxmlformats.org/officeDocument/2006/relationships/tags" Target="../tags/tag1474.xml" /><Relationship Id="rId111" Type="http://schemas.openxmlformats.org/officeDocument/2006/relationships/tags" Target="../tags/tag1475.xml" /><Relationship Id="rId112" Type="http://schemas.openxmlformats.org/officeDocument/2006/relationships/tags" Target="../tags/tag1476.xml" /><Relationship Id="rId113" Type="http://schemas.openxmlformats.org/officeDocument/2006/relationships/tags" Target="../tags/tag1477.xml" /><Relationship Id="rId114" Type="http://schemas.openxmlformats.org/officeDocument/2006/relationships/tags" Target="../tags/tag1478.xml" /><Relationship Id="rId115" Type="http://schemas.openxmlformats.org/officeDocument/2006/relationships/tags" Target="../tags/tag1479.xml" /><Relationship Id="rId116" Type="http://schemas.openxmlformats.org/officeDocument/2006/relationships/tags" Target="../tags/tag1480.xml" /><Relationship Id="rId117" Type="http://schemas.openxmlformats.org/officeDocument/2006/relationships/tags" Target="../tags/tag1481.xml" /><Relationship Id="rId118" Type="http://schemas.openxmlformats.org/officeDocument/2006/relationships/tags" Target="../tags/tag1482.xml" /><Relationship Id="rId119" Type="http://schemas.openxmlformats.org/officeDocument/2006/relationships/tags" Target="../tags/tag1483.xml" /><Relationship Id="rId12" Type="http://schemas.openxmlformats.org/officeDocument/2006/relationships/tags" Target="../tags/tag1376.xml" /><Relationship Id="rId120" Type="http://schemas.openxmlformats.org/officeDocument/2006/relationships/tags" Target="../tags/tag1484.xml" /><Relationship Id="rId121" Type="http://schemas.openxmlformats.org/officeDocument/2006/relationships/tags" Target="../tags/tag1485.xml" /><Relationship Id="rId122" Type="http://schemas.openxmlformats.org/officeDocument/2006/relationships/tags" Target="../tags/tag1486.xml" /><Relationship Id="rId123" Type="http://schemas.openxmlformats.org/officeDocument/2006/relationships/tags" Target="../tags/tag1487.xml" /><Relationship Id="rId124" Type="http://schemas.openxmlformats.org/officeDocument/2006/relationships/tags" Target="../tags/tag1488.xml" /><Relationship Id="rId125" Type="http://schemas.openxmlformats.org/officeDocument/2006/relationships/tags" Target="../tags/tag1489.xml" /><Relationship Id="rId126" Type="http://schemas.openxmlformats.org/officeDocument/2006/relationships/tags" Target="../tags/tag1490.xml" /><Relationship Id="rId127" Type="http://schemas.openxmlformats.org/officeDocument/2006/relationships/tags" Target="../tags/tag1491.xml" /><Relationship Id="rId128" Type="http://schemas.openxmlformats.org/officeDocument/2006/relationships/tags" Target="../tags/tag1492.xml" /><Relationship Id="rId129" Type="http://schemas.openxmlformats.org/officeDocument/2006/relationships/tags" Target="../tags/tag1493.xml" /><Relationship Id="rId13" Type="http://schemas.openxmlformats.org/officeDocument/2006/relationships/tags" Target="../tags/tag1377.xml" /><Relationship Id="rId130" Type="http://schemas.openxmlformats.org/officeDocument/2006/relationships/tags" Target="../tags/tag1494.xml" /><Relationship Id="rId131" Type="http://schemas.openxmlformats.org/officeDocument/2006/relationships/tags" Target="../tags/tag1495.xml" /><Relationship Id="rId132" Type="http://schemas.openxmlformats.org/officeDocument/2006/relationships/tags" Target="../tags/tag1496.xml" /><Relationship Id="rId133" Type="http://schemas.openxmlformats.org/officeDocument/2006/relationships/tags" Target="../tags/tag1497.xml" /><Relationship Id="rId134" Type="http://schemas.openxmlformats.org/officeDocument/2006/relationships/tags" Target="../tags/tag1498.xml" /><Relationship Id="rId135" Type="http://schemas.openxmlformats.org/officeDocument/2006/relationships/tags" Target="../tags/tag1499.xml" /><Relationship Id="rId136" Type="http://schemas.openxmlformats.org/officeDocument/2006/relationships/tags" Target="../tags/tag1500.xml" /><Relationship Id="rId137" Type="http://schemas.openxmlformats.org/officeDocument/2006/relationships/tags" Target="../tags/tag1501.xml" /><Relationship Id="rId138" Type="http://schemas.openxmlformats.org/officeDocument/2006/relationships/tags" Target="../tags/tag1502.xml" /><Relationship Id="rId139" Type="http://schemas.openxmlformats.org/officeDocument/2006/relationships/tags" Target="../tags/tag1503.xml" /><Relationship Id="rId14" Type="http://schemas.openxmlformats.org/officeDocument/2006/relationships/tags" Target="../tags/tag1378.xml" /><Relationship Id="rId140" Type="http://schemas.openxmlformats.org/officeDocument/2006/relationships/tags" Target="../tags/tag1504.xml" /><Relationship Id="rId141" Type="http://schemas.openxmlformats.org/officeDocument/2006/relationships/tags" Target="../tags/tag1505.xml" /><Relationship Id="rId142" Type="http://schemas.openxmlformats.org/officeDocument/2006/relationships/tags" Target="../tags/tag1506.xml" /><Relationship Id="rId143" Type="http://schemas.openxmlformats.org/officeDocument/2006/relationships/tags" Target="../tags/tag1507.xml" /><Relationship Id="rId144" Type="http://schemas.openxmlformats.org/officeDocument/2006/relationships/tags" Target="../tags/tag1508.xml" /><Relationship Id="rId145" Type="http://schemas.openxmlformats.org/officeDocument/2006/relationships/tags" Target="../tags/tag1509.xml" /><Relationship Id="rId146" Type="http://schemas.openxmlformats.org/officeDocument/2006/relationships/tags" Target="../tags/tag1510.xml" /><Relationship Id="rId147" Type="http://schemas.openxmlformats.org/officeDocument/2006/relationships/tags" Target="../tags/tag1511.xml" /><Relationship Id="rId148" Type="http://schemas.openxmlformats.org/officeDocument/2006/relationships/tags" Target="../tags/tag1512.xml" /><Relationship Id="rId149" Type="http://schemas.openxmlformats.org/officeDocument/2006/relationships/tags" Target="../tags/tag1513.xml" /><Relationship Id="rId15" Type="http://schemas.openxmlformats.org/officeDocument/2006/relationships/tags" Target="../tags/tag1379.xml" /><Relationship Id="rId150" Type="http://schemas.openxmlformats.org/officeDocument/2006/relationships/tags" Target="../tags/tag1514.xml" /><Relationship Id="rId151" Type="http://schemas.openxmlformats.org/officeDocument/2006/relationships/tags" Target="../tags/tag1515.xml" /><Relationship Id="rId152" Type="http://schemas.openxmlformats.org/officeDocument/2006/relationships/tags" Target="../tags/tag1516.xml" /><Relationship Id="rId153" Type="http://schemas.openxmlformats.org/officeDocument/2006/relationships/tags" Target="../tags/tag1517.xml" /><Relationship Id="rId154" Type="http://schemas.openxmlformats.org/officeDocument/2006/relationships/tags" Target="../tags/tag1518.xml" /><Relationship Id="rId155" Type="http://schemas.openxmlformats.org/officeDocument/2006/relationships/tags" Target="../tags/tag1519.xml" /><Relationship Id="rId156" Type="http://schemas.openxmlformats.org/officeDocument/2006/relationships/tags" Target="../tags/tag1520.xml" /><Relationship Id="rId157" Type="http://schemas.openxmlformats.org/officeDocument/2006/relationships/tags" Target="../tags/tag1521.xml" /><Relationship Id="rId158" Type="http://schemas.openxmlformats.org/officeDocument/2006/relationships/tags" Target="../tags/tag1522.xml" /><Relationship Id="rId159" Type="http://schemas.openxmlformats.org/officeDocument/2006/relationships/tags" Target="../tags/tag1523.xml" /><Relationship Id="rId16" Type="http://schemas.openxmlformats.org/officeDocument/2006/relationships/tags" Target="../tags/tag1380.xml" /><Relationship Id="rId160" Type="http://schemas.openxmlformats.org/officeDocument/2006/relationships/tags" Target="../tags/tag1524.xml" /><Relationship Id="rId161" Type="http://schemas.openxmlformats.org/officeDocument/2006/relationships/tags" Target="../tags/tag1525.xml" /><Relationship Id="rId162" Type="http://schemas.openxmlformats.org/officeDocument/2006/relationships/tags" Target="../tags/tag1526.xml" /><Relationship Id="rId163" Type="http://schemas.openxmlformats.org/officeDocument/2006/relationships/tags" Target="../tags/tag1527.xml" /><Relationship Id="rId164" Type="http://schemas.openxmlformats.org/officeDocument/2006/relationships/tags" Target="../tags/tag1528.xml" /><Relationship Id="rId165" Type="http://schemas.openxmlformats.org/officeDocument/2006/relationships/tags" Target="../tags/tag1529.xml" /><Relationship Id="rId166" Type="http://schemas.openxmlformats.org/officeDocument/2006/relationships/tags" Target="../tags/tag1530.xml" /><Relationship Id="rId167" Type="http://schemas.openxmlformats.org/officeDocument/2006/relationships/tags" Target="../tags/tag1531.xml" /><Relationship Id="rId168" Type="http://schemas.openxmlformats.org/officeDocument/2006/relationships/tags" Target="../tags/tag1532.xml" /><Relationship Id="rId169" Type="http://schemas.openxmlformats.org/officeDocument/2006/relationships/tags" Target="../tags/tag1533.xml" /><Relationship Id="rId17" Type="http://schemas.openxmlformats.org/officeDocument/2006/relationships/tags" Target="../tags/tag1381.xml" /><Relationship Id="rId170" Type="http://schemas.openxmlformats.org/officeDocument/2006/relationships/tags" Target="../tags/tag1534.xml" /><Relationship Id="rId171" Type="http://schemas.openxmlformats.org/officeDocument/2006/relationships/tags" Target="../tags/tag1535.xml" /><Relationship Id="rId172" Type="http://schemas.openxmlformats.org/officeDocument/2006/relationships/tags" Target="../tags/tag1536.xml" /><Relationship Id="rId173" Type="http://schemas.openxmlformats.org/officeDocument/2006/relationships/tags" Target="../tags/tag1537.xml" /><Relationship Id="rId174" Type="http://schemas.openxmlformats.org/officeDocument/2006/relationships/tags" Target="../tags/tag1538.xml" /><Relationship Id="rId175" Type="http://schemas.openxmlformats.org/officeDocument/2006/relationships/tags" Target="../tags/tag1539.xml" /><Relationship Id="rId176" Type="http://schemas.openxmlformats.org/officeDocument/2006/relationships/tags" Target="../tags/tag1540.xml" /><Relationship Id="rId177" Type="http://schemas.openxmlformats.org/officeDocument/2006/relationships/tags" Target="../tags/tag1541.xml" /><Relationship Id="rId178" Type="http://schemas.openxmlformats.org/officeDocument/2006/relationships/tags" Target="../tags/tag1542.xml" /><Relationship Id="rId179" Type="http://schemas.openxmlformats.org/officeDocument/2006/relationships/tags" Target="../tags/tag1543.xml" /><Relationship Id="rId18" Type="http://schemas.openxmlformats.org/officeDocument/2006/relationships/tags" Target="../tags/tag1382.xml" /><Relationship Id="rId180" Type="http://schemas.openxmlformats.org/officeDocument/2006/relationships/tags" Target="../tags/tag1544.xml" /><Relationship Id="rId181" Type="http://schemas.openxmlformats.org/officeDocument/2006/relationships/tags" Target="../tags/tag1545.xml" /><Relationship Id="rId182" Type="http://schemas.openxmlformats.org/officeDocument/2006/relationships/tags" Target="../tags/tag1546.xml" /><Relationship Id="rId183" Type="http://schemas.openxmlformats.org/officeDocument/2006/relationships/tags" Target="../tags/tag1547.xml" /><Relationship Id="rId184" Type="http://schemas.openxmlformats.org/officeDocument/2006/relationships/tags" Target="../tags/tag1548.xml" /><Relationship Id="rId185" Type="http://schemas.openxmlformats.org/officeDocument/2006/relationships/tags" Target="../tags/tag1549.xml" /><Relationship Id="rId186" Type="http://schemas.openxmlformats.org/officeDocument/2006/relationships/tags" Target="../tags/tag1550.xml" /><Relationship Id="rId187" Type="http://schemas.openxmlformats.org/officeDocument/2006/relationships/tags" Target="../tags/tag1551.xml" /><Relationship Id="rId188" Type="http://schemas.openxmlformats.org/officeDocument/2006/relationships/tags" Target="../tags/tag1552.xml" /><Relationship Id="rId189" Type="http://schemas.openxmlformats.org/officeDocument/2006/relationships/tags" Target="../tags/tag1553.xml" /><Relationship Id="rId19" Type="http://schemas.openxmlformats.org/officeDocument/2006/relationships/tags" Target="../tags/tag1383.xml" /><Relationship Id="rId190" Type="http://schemas.openxmlformats.org/officeDocument/2006/relationships/tags" Target="../tags/tag1554.xml" /><Relationship Id="rId191" Type="http://schemas.openxmlformats.org/officeDocument/2006/relationships/tags" Target="../tags/tag1555.xml" /><Relationship Id="rId192" Type="http://schemas.openxmlformats.org/officeDocument/2006/relationships/tags" Target="../tags/tag1556.xml" /><Relationship Id="rId193" Type="http://schemas.openxmlformats.org/officeDocument/2006/relationships/tags" Target="../tags/tag1557.xml" /><Relationship Id="rId194" Type="http://schemas.openxmlformats.org/officeDocument/2006/relationships/tags" Target="../tags/tag1558.xml" /><Relationship Id="rId195" Type="http://schemas.openxmlformats.org/officeDocument/2006/relationships/tags" Target="../tags/tag1559.xml" /><Relationship Id="rId196" Type="http://schemas.openxmlformats.org/officeDocument/2006/relationships/tags" Target="../tags/tag1560.xml" /><Relationship Id="rId197" Type="http://schemas.openxmlformats.org/officeDocument/2006/relationships/tags" Target="../tags/tag1561.xml" /><Relationship Id="rId198" Type="http://schemas.openxmlformats.org/officeDocument/2006/relationships/tags" Target="../tags/tag1562.xml" /><Relationship Id="rId199" Type="http://schemas.openxmlformats.org/officeDocument/2006/relationships/tags" Target="../tags/tag1563.xml" /><Relationship Id="rId2" Type="http://schemas.openxmlformats.org/officeDocument/2006/relationships/notesSlide" Target="../notesSlides/notesSlide2.xml" /><Relationship Id="rId20" Type="http://schemas.openxmlformats.org/officeDocument/2006/relationships/tags" Target="../tags/tag1384.xml" /><Relationship Id="rId200" Type="http://schemas.openxmlformats.org/officeDocument/2006/relationships/tags" Target="../tags/tag1564.xml" /><Relationship Id="rId201" Type="http://schemas.openxmlformats.org/officeDocument/2006/relationships/tags" Target="../tags/tag1565.xml" /><Relationship Id="rId202" Type="http://schemas.openxmlformats.org/officeDocument/2006/relationships/tags" Target="../tags/tag1566.xml" /><Relationship Id="rId203" Type="http://schemas.openxmlformats.org/officeDocument/2006/relationships/tags" Target="../tags/tag1567.xml" /><Relationship Id="rId204" Type="http://schemas.openxmlformats.org/officeDocument/2006/relationships/tags" Target="../tags/tag1568.xml" /><Relationship Id="rId205" Type="http://schemas.openxmlformats.org/officeDocument/2006/relationships/tags" Target="../tags/tag1569.xml" /><Relationship Id="rId206" Type="http://schemas.openxmlformats.org/officeDocument/2006/relationships/tags" Target="../tags/tag1570.xml" /><Relationship Id="rId207" Type="http://schemas.openxmlformats.org/officeDocument/2006/relationships/tags" Target="../tags/tag1571.xml" /><Relationship Id="rId208" Type="http://schemas.openxmlformats.org/officeDocument/2006/relationships/tags" Target="../tags/tag1572.xml" /><Relationship Id="rId209" Type="http://schemas.openxmlformats.org/officeDocument/2006/relationships/tags" Target="../tags/tag1573.xml" /><Relationship Id="rId21" Type="http://schemas.openxmlformats.org/officeDocument/2006/relationships/tags" Target="../tags/tag1385.xml" /><Relationship Id="rId210" Type="http://schemas.openxmlformats.org/officeDocument/2006/relationships/tags" Target="../tags/tag1574.xml" /><Relationship Id="rId211" Type="http://schemas.openxmlformats.org/officeDocument/2006/relationships/tags" Target="../tags/tag1575.xml" /><Relationship Id="rId212" Type="http://schemas.openxmlformats.org/officeDocument/2006/relationships/tags" Target="../tags/tag1576.xml" /><Relationship Id="rId213" Type="http://schemas.openxmlformats.org/officeDocument/2006/relationships/tags" Target="../tags/tag1577.xml" /><Relationship Id="rId214" Type="http://schemas.openxmlformats.org/officeDocument/2006/relationships/tags" Target="../tags/tag1578.xml" /><Relationship Id="rId215" Type="http://schemas.openxmlformats.org/officeDocument/2006/relationships/tags" Target="../tags/tag1579.xml" /><Relationship Id="rId216" Type="http://schemas.openxmlformats.org/officeDocument/2006/relationships/tags" Target="../tags/tag1580.xml" /><Relationship Id="rId217" Type="http://schemas.openxmlformats.org/officeDocument/2006/relationships/tags" Target="../tags/tag1581.xml" /><Relationship Id="rId218" Type="http://schemas.openxmlformats.org/officeDocument/2006/relationships/tags" Target="../tags/tag1582.xml" /><Relationship Id="rId219" Type="http://schemas.openxmlformats.org/officeDocument/2006/relationships/tags" Target="../tags/tag1583.xml" /><Relationship Id="rId22" Type="http://schemas.openxmlformats.org/officeDocument/2006/relationships/tags" Target="../tags/tag1386.xml" /><Relationship Id="rId220" Type="http://schemas.openxmlformats.org/officeDocument/2006/relationships/tags" Target="../tags/tag1584.xml" /><Relationship Id="rId221" Type="http://schemas.openxmlformats.org/officeDocument/2006/relationships/tags" Target="../tags/tag1585.xml" /><Relationship Id="rId222" Type="http://schemas.openxmlformats.org/officeDocument/2006/relationships/tags" Target="../tags/tag1586.xml" /><Relationship Id="rId223" Type="http://schemas.openxmlformats.org/officeDocument/2006/relationships/tags" Target="../tags/tag1587.xml" /><Relationship Id="rId224" Type="http://schemas.openxmlformats.org/officeDocument/2006/relationships/tags" Target="../tags/tag1588.xml" /><Relationship Id="rId225" Type="http://schemas.openxmlformats.org/officeDocument/2006/relationships/tags" Target="../tags/tag1589.xml" /><Relationship Id="rId226" Type="http://schemas.openxmlformats.org/officeDocument/2006/relationships/tags" Target="../tags/tag1590.xml" /><Relationship Id="rId227" Type="http://schemas.openxmlformats.org/officeDocument/2006/relationships/tags" Target="../tags/tag1591.xml" /><Relationship Id="rId228" Type="http://schemas.openxmlformats.org/officeDocument/2006/relationships/tags" Target="../tags/tag1592.xml" /><Relationship Id="rId229" Type="http://schemas.openxmlformats.org/officeDocument/2006/relationships/tags" Target="../tags/tag1593.xml" /><Relationship Id="rId23" Type="http://schemas.openxmlformats.org/officeDocument/2006/relationships/tags" Target="../tags/tag1387.xml" /><Relationship Id="rId230" Type="http://schemas.openxmlformats.org/officeDocument/2006/relationships/tags" Target="../tags/tag1594.xml" /><Relationship Id="rId231" Type="http://schemas.openxmlformats.org/officeDocument/2006/relationships/tags" Target="../tags/tag1595.xml" /><Relationship Id="rId232" Type="http://schemas.openxmlformats.org/officeDocument/2006/relationships/tags" Target="../tags/tag1596.xml" /><Relationship Id="rId233" Type="http://schemas.openxmlformats.org/officeDocument/2006/relationships/tags" Target="../tags/tag1597.xml" /><Relationship Id="rId234" Type="http://schemas.openxmlformats.org/officeDocument/2006/relationships/tags" Target="../tags/tag1598.xml" /><Relationship Id="rId235" Type="http://schemas.openxmlformats.org/officeDocument/2006/relationships/tags" Target="../tags/tag1599.xml" /><Relationship Id="rId236" Type="http://schemas.openxmlformats.org/officeDocument/2006/relationships/tags" Target="../tags/tag1600.xml" /><Relationship Id="rId237" Type="http://schemas.openxmlformats.org/officeDocument/2006/relationships/tags" Target="../tags/tag1601.xml" /><Relationship Id="rId238" Type="http://schemas.openxmlformats.org/officeDocument/2006/relationships/tags" Target="../tags/tag1602.xml" /><Relationship Id="rId239" Type="http://schemas.openxmlformats.org/officeDocument/2006/relationships/tags" Target="../tags/tag1603.xml" /><Relationship Id="rId24" Type="http://schemas.openxmlformats.org/officeDocument/2006/relationships/tags" Target="../tags/tag1388.xml" /><Relationship Id="rId240" Type="http://schemas.openxmlformats.org/officeDocument/2006/relationships/tags" Target="../tags/tag1604.xml" /><Relationship Id="rId241" Type="http://schemas.openxmlformats.org/officeDocument/2006/relationships/tags" Target="../tags/tag1605.xml" /><Relationship Id="rId242" Type="http://schemas.openxmlformats.org/officeDocument/2006/relationships/tags" Target="../tags/tag1606.xml" /><Relationship Id="rId243" Type="http://schemas.openxmlformats.org/officeDocument/2006/relationships/tags" Target="../tags/tag1607.xml" /><Relationship Id="rId244" Type="http://schemas.openxmlformats.org/officeDocument/2006/relationships/tags" Target="../tags/tag1608.xml" /><Relationship Id="rId245" Type="http://schemas.openxmlformats.org/officeDocument/2006/relationships/tags" Target="../tags/tag1609.xml" /><Relationship Id="rId246" Type="http://schemas.openxmlformats.org/officeDocument/2006/relationships/tags" Target="../tags/tag1610.xml" /><Relationship Id="rId247" Type="http://schemas.openxmlformats.org/officeDocument/2006/relationships/tags" Target="../tags/tag1611.xml" /><Relationship Id="rId248" Type="http://schemas.openxmlformats.org/officeDocument/2006/relationships/tags" Target="../tags/tag1612.xml" /><Relationship Id="rId249" Type="http://schemas.openxmlformats.org/officeDocument/2006/relationships/tags" Target="../tags/tag1613.xml" /><Relationship Id="rId25" Type="http://schemas.openxmlformats.org/officeDocument/2006/relationships/tags" Target="../tags/tag1389.xml" /><Relationship Id="rId250" Type="http://schemas.openxmlformats.org/officeDocument/2006/relationships/tags" Target="../tags/tag1614.xml" /><Relationship Id="rId251" Type="http://schemas.openxmlformats.org/officeDocument/2006/relationships/tags" Target="../tags/tag1615.xml" /><Relationship Id="rId252" Type="http://schemas.openxmlformats.org/officeDocument/2006/relationships/tags" Target="../tags/tag1616.xml" /><Relationship Id="rId253" Type="http://schemas.openxmlformats.org/officeDocument/2006/relationships/tags" Target="../tags/tag1617.xml" /><Relationship Id="rId254" Type="http://schemas.openxmlformats.org/officeDocument/2006/relationships/tags" Target="../tags/tag1618.xml" /><Relationship Id="rId255" Type="http://schemas.openxmlformats.org/officeDocument/2006/relationships/tags" Target="../tags/tag1619.xml" /><Relationship Id="rId256" Type="http://schemas.openxmlformats.org/officeDocument/2006/relationships/tags" Target="../tags/tag1620.xml" /><Relationship Id="rId257" Type="http://schemas.openxmlformats.org/officeDocument/2006/relationships/tags" Target="../tags/tag1621.xml" /><Relationship Id="rId258" Type="http://schemas.openxmlformats.org/officeDocument/2006/relationships/tags" Target="../tags/tag1622.xml" /><Relationship Id="rId259" Type="http://schemas.openxmlformats.org/officeDocument/2006/relationships/tags" Target="../tags/tag1623.xml" /><Relationship Id="rId26" Type="http://schemas.openxmlformats.org/officeDocument/2006/relationships/tags" Target="../tags/tag1390.xml" /><Relationship Id="rId260" Type="http://schemas.openxmlformats.org/officeDocument/2006/relationships/tags" Target="../tags/tag1624.xml" /><Relationship Id="rId261" Type="http://schemas.openxmlformats.org/officeDocument/2006/relationships/tags" Target="../tags/tag1625.xml" /><Relationship Id="rId262" Type="http://schemas.openxmlformats.org/officeDocument/2006/relationships/tags" Target="../tags/tag1626.xml" /><Relationship Id="rId263" Type="http://schemas.openxmlformats.org/officeDocument/2006/relationships/tags" Target="../tags/tag1627.xml" /><Relationship Id="rId264" Type="http://schemas.openxmlformats.org/officeDocument/2006/relationships/tags" Target="../tags/tag1628.xml" /><Relationship Id="rId265" Type="http://schemas.openxmlformats.org/officeDocument/2006/relationships/tags" Target="../tags/tag1629.xml" /><Relationship Id="rId266" Type="http://schemas.openxmlformats.org/officeDocument/2006/relationships/tags" Target="../tags/tag1630.xml" /><Relationship Id="rId267" Type="http://schemas.openxmlformats.org/officeDocument/2006/relationships/tags" Target="../tags/tag1631.xml" /><Relationship Id="rId268" Type="http://schemas.openxmlformats.org/officeDocument/2006/relationships/tags" Target="../tags/tag1632.xml" /><Relationship Id="rId269" Type="http://schemas.openxmlformats.org/officeDocument/2006/relationships/tags" Target="../tags/tag1633.xml" /><Relationship Id="rId27" Type="http://schemas.openxmlformats.org/officeDocument/2006/relationships/tags" Target="../tags/tag1391.xml" /><Relationship Id="rId270" Type="http://schemas.openxmlformats.org/officeDocument/2006/relationships/tags" Target="../tags/tag1634.xml" /><Relationship Id="rId271" Type="http://schemas.openxmlformats.org/officeDocument/2006/relationships/tags" Target="../tags/tag1635.xml" /><Relationship Id="rId272" Type="http://schemas.openxmlformats.org/officeDocument/2006/relationships/tags" Target="../tags/tag1636.xml" /><Relationship Id="rId273" Type="http://schemas.openxmlformats.org/officeDocument/2006/relationships/tags" Target="../tags/tag1637.xml" /><Relationship Id="rId274" Type="http://schemas.openxmlformats.org/officeDocument/2006/relationships/tags" Target="../tags/tag1638.xml" /><Relationship Id="rId275" Type="http://schemas.openxmlformats.org/officeDocument/2006/relationships/tags" Target="../tags/tag1639.xml" /><Relationship Id="rId276" Type="http://schemas.openxmlformats.org/officeDocument/2006/relationships/tags" Target="../tags/tag1640.xml" /><Relationship Id="rId277" Type="http://schemas.openxmlformats.org/officeDocument/2006/relationships/tags" Target="../tags/tag1641.xml" /><Relationship Id="rId278" Type="http://schemas.openxmlformats.org/officeDocument/2006/relationships/tags" Target="../tags/tag1642.xml" /><Relationship Id="rId279" Type="http://schemas.openxmlformats.org/officeDocument/2006/relationships/tags" Target="../tags/tag1643.xml" /><Relationship Id="rId28" Type="http://schemas.openxmlformats.org/officeDocument/2006/relationships/tags" Target="../tags/tag1392.xml" /><Relationship Id="rId280" Type="http://schemas.openxmlformats.org/officeDocument/2006/relationships/tags" Target="../tags/tag1644.xml" /><Relationship Id="rId281" Type="http://schemas.openxmlformats.org/officeDocument/2006/relationships/tags" Target="../tags/tag1645.xml" /><Relationship Id="rId282" Type="http://schemas.openxmlformats.org/officeDocument/2006/relationships/tags" Target="../tags/tag1646.xml" /><Relationship Id="rId283" Type="http://schemas.openxmlformats.org/officeDocument/2006/relationships/tags" Target="../tags/tag1647.xml" /><Relationship Id="rId284" Type="http://schemas.openxmlformats.org/officeDocument/2006/relationships/tags" Target="../tags/tag1648.xml" /><Relationship Id="rId285" Type="http://schemas.openxmlformats.org/officeDocument/2006/relationships/tags" Target="../tags/tag1649.xml" /><Relationship Id="rId286" Type="http://schemas.openxmlformats.org/officeDocument/2006/relationships/tags" Target="../tags/tag1650.xml" /><Relationship Id="rId287" Type="http://schemas.openxmlformats.org/officeDocument/2006/relationships/tags" Target="../tags/tag1651.xml" /><Relationship Id="rId288" Type="http://schemas.openxmlformats.org/officeDocument/2006/relationships/tags" Target="../tags/tag1652.xml" /><Relationship Id="rId289" Type="http://schemas.openxmlformats.org/officeDocument/2006/relationships/tags" Target="../tags/tag1653.xml" /><Relationship Id="rId29" Type="http://schemas.openxmlformats.org/officeDocument/2006/relationships/tags" Target="../tags/tag1393.xml" /><Relationship Id="rId290" Type="http://schemas.openxmlformats.org/officeDocument/2006/relationships/tags" Target="../tags/tag1654.xml" /><Relationship Id="rId291" Type="http://schemas.openxmlformats.org/officeDocument/2006/relationships/tags" Target="../tags/tag1655.xml" /><Relationship Id="rId292" Type="http://schemas.openxmlformats.org/officeDocument/2006/relationships/tags" Target="../tags/tag1656.xml" /><Relationship Id="rId293" Type="http://schemas.openxmlformats.org/officeDocument/2006/relationships/tags" Target="../tags/tag1657.xml" /><Relationship Id="rId294" Type="http://schemas.openxmlformats.org/officeDocument/2006/relationships/tags" Target="../tags/tag1658.xml" /><Relationship Id="rId295" Type="http://schemas.openxmlformats.org/officeDocument/2006/relationships/tags" Target="../tags/tag1659.xml" /><Relationship Id="rId296" Type="http://schemas.openxmlformats.org/officeDocument/2006/relationships/tags" Target="../tags/tag1660.xml" /><Relationship Id="rId297" Type="http://schemas.openxmlformats.org/officeDocument/2006/relationships/tags" Target="../tags/tag1661.xml" /><Relationship Id="rId298" Type="http://schemas.openxmlformats.org/officeDocument/2006/relationships/tags" Target="../tags/tag1662.xml" /><Relationship Id="rId299" Type="http://schemas.openxmlformats.org/officeDocument/2006/relationships/tags" Target="../tags/tag1663.xml" /><Relationship Id="rId3" Type="http://schemas.openxmlformats.org/officeDocument/2006/relationships/tags" Target="../tags/tag1367.xml" /><Relationship Id="rId30" Type="http://schemas.openxmlformats.org/officeDocument/2006/relationships/tags" Target="../tags/tag1394.xml" /><Relationship Id="rId300" Type="http://schemas.openxmlformats.org/officeDocument/2006/relationships/tags" Target="../tags/tag1664.xml" /><Relationship Id="rId301" Type="http://schemas.openxmlformats.org/officeDocument/2006/relationships/tags" Target="../tags/tag1665.xml" /><Relationship Id="rId302" Type="http://schemas.openxmlformats.org/officeDocument/2006/relationships/tags" Target="../tags/tag1666.xml" /><Relationship Id="rId303" Type="http://schemas.openxmlformats.org/officeDocument/2006/relationships/tags" Target="../tags/tag1667.xml" /><Relationship Id="rId304" Type="http://schemas.openxmlformats.org/officeDocument/2006/relationships/tags" Target="../tags/tag1668.xml" /><Relationship Id="rId305" Type="http://schemas.openxmlformats.org/officeDocument/2006/relationships/tags" Target="../tags/tag1669.xml" /><Relationship Id="rId306" Type="http://schemas.openxmlformats.org/officeDocument/2006/relationships/tags" Target="../tags/tag1670.xml" /><Relationship Id="rId307" Type="http://schemas.openxmlformats.org/officeDocument/2006/relationships/tags" Target="../tags/tag1671.xml" /><Relationship Id="rId308" Type="http://schemas.openxmlformats.org/officeDocument/2006/relationships/tags" Target="../tags/tag1672.xml" /><Relationship Id="rId309" Type="http://schemas.openxmlformats.org/officeDocument/2006/relationships/tags" Target="../tags/tag1673.xml" /><Relationship Id="rId31" Type="http://schemas.openxmlformats.org/officeDocument/2006/relationships/tags" Target="../tags/tag1395.xml" /><Relationship Id="rId310" Type="http://schemas.openxmlformats.org/officeDocument/2006/relationships/tags" Target="../tags/tag1674.xml" /><Relationship Id="rId311" Type="http://schemas.openxmlformats.org/officeDocument/2006/relationships/tags" Target="../tags/tag1675.xml" /><Relationship Id="rId312" Type="http://schemas.openxmlformats.org/officeDocument/2006/relationships/tags" Target="../tags/tag1676.xml" /><Relationship Id="rId313" Type="http://schemas.openxmlformats.org/officeDocument/2006/relationships/tags" Target="../tags/tag1677.xml" /><Relationship Id="rId314" Type="http://schemas.openxmlformats.org/officeDocument/2006/relationships/tags" Target="../tags/tag1678.xml" /><Relationship Id="rId315" Type="http://schemas.openxmlformats.org/officeDocument/2006/relationships/tags" Target="../tags/tag1679.xml" /><Relationship Id="rId316" Type="http://schemas.openxmlformats.org/officeDocument/2006/relationships/tags" Target="../tags/tag1680.xml" /><Relationship Id="rId317" Type="http://schemas.openxmlformats.org/officeDocument/2006/relationships/tags" Target="../tags/tag1681.xml" /><Relationship Id="rId318" Type="http://schemas.openxmlformats.org/officeDocument/2006/relationships/tags" Target="../tags/tag1682.xml" /><Relationship Id="rId319" Type="http://schemas.openxmlformats.org/officeDocument/2006/relationships/tags" Target="../tags/tag1683.xml" /><Relationship Id="rId32" Type="http://schemas.openxmlformats.org/officeDocument/2006/relationships/tags" Target="../tags/tag1396.xml" /><Relationship Id="rId320" Type="http://schemas.openxmlformats.org/officeDocument/2006/relationships/tags" Target="../tags/tag1684.xml" /><Relationship Id="rId321" Type="http://schemas.openxmlformats.org/officeDocument/2006/relationships/tags" Target="../tags/tag1685.xml" /><Relationship Id="rId322" Type="http://schemas.openxmlformats.org/officeDocument/2006/relationships/tags" Target="../tags/tag1686.xml" /><Relationship Id="rId323" Type="http://schemas.openxmlformats.org/officeDocument/2006/relationships/tags" Target="../tags/tag1687.xml" /><Relationship Id="rId324" Type="http://schemas.openxmlformats.org/officeDocument/2006/relationships/tags" Target="../tags/tag1688.xml" /><Relationship Id="rId325" Type="http://schemas.openxmlformats.org/officeDocument/2006/relationships/tags" Target="../tags/tag1689.xml" /><Relationship Id="rId326" Type="http://schemas.openxmlformats.org/officeDocument/2006/relationships/tags" Target="../tags/tag1690.xml" /><Relationship Id="rId327" Type="http://schemas.openxmlformats.org/officeDocument/2006/relationships/tags" Target="../tags/tag1691.xml" /><Relationship Id="rId328" Type="http://schemas.openxmlformats.org/officeDocument/2006/relationships/tags" Target="../tags/tag1692.xml" /><Relationship Id="rId329" Type="http://schemas.openxmlformats.org/officeDocument/2006/relationships/tags" Target="../tags/tag1693.xml" /><Relationship Id="rId33" Type="http://schemas.openxmlformats.org/officeDocument/2006/relationships/tags" Target="../tags/tag1397.xml" /><Relationship Id="rId330" Type="http://schemas.openxmlformats.org/officeDocument/2006/relationships/tags" Target="../tags/tag1694.xml" /><Relationship Id="rId331" Type="http://schemas.openxmlformats.org/officeDocument/2006/relationships/tags" Target="../tags/tag1695.xml" /><Relationship Id="rId332" Type="http://schemas.openxmlformats.org/officeDocument/2006/relationships/tags" Target="../tags/tag1696.xml" /><Relationship Id="rId333" Type="http://schemas.openxmlformats.org/officeDocument/2006/relationships/tags" Target="../tags/tag1697.xml" /><Relationship Id="rId334" Type="http://schemas.openxmlformats.org/officeDocument/2006/relationships/tags" Target="../tags/tag1698.xml" /><Relationship Id="rId335" Type="http://schemas.openxmlformats.org/officeDocument/2006/relationships/tags" Target="../tags/tag1699.xml" /><Relationship Id="rId336" Type="http://schemas.openxmlformats.org/officeDocument/2006/relationships/tags" Target="../tags/tag1700.xml" /><Relationship Id="rId337" Type="http://schemas.openxmlformats.org/officeDocument/2006/relationships/tags" Target="../tags/tag1701.xml" /><Relationship Id="rId338" Type="http://schemas.openxmlformats.org/officeDocument/2006/relationships/tags" Target="../tags/tag1702.xml" /><Relationship Id="rId339" Type="http://schemas.openxmlformats.org/officeDocument/2006/relationships/tags" Target="../tags/tag1703.xml" /><Relationship Id="rId34" Type="http://schemas.openxmlformats.org/officeDocument/2006/relationships/tags" Target="../tags/tag1398.xml" /><Relationship Id="rId340" Type="http://schemas.openxmlformats.org/officeDocument/2006/relationships/tags" Target="../tags/tag1704.xml" /><Relationship Id="rId341" Type="http://schemas.openxmlformats.org/officeDocument/2006/relationships/tags" Target="../tags/tag1705.xml" /><Relationship Id="rId342" Type="http://schemas.openxmlformats.org/officeDocument/2006/relationships/tags" Target="../tags/tag1706.xml" /><Relationship Id="rId343" Type="http://schemas.openxmlformats.org/officeDocument/2006/relationships/tags" Target="../tags/tag1707.xml" /><Relationship Id="rId344" Type="http://schemas.openxmlformats.org/officeDocument/2006/relationships/tags" Target="../tags/tag1708.xml" /><Relationship Id="rId345" Type="http://schemas.openxmlformats.org/officeDocument/2006/relationships/tags" Target="../tags/tag1709.xml" /><Relationship Id="rId346" Type="http://schemas.openxmlformats.org/officeDocument/2006/relationships/tags" Target="../tags/tag1710.xml" /><Relationship Id="rId347" Type="http://schemas.openxmlformats.org/officeDocument/2006/relationships/tags" Target="../tags/tag1711.xml" /><Relationship Id="rId348" Type="http://schemas.openxmlformats.org/officeDocument/2006/relationships/tags" Target="../tags/tag1712.xml" /><Relationship Id="rId349" Type="http://schemas.openxmlformats.org/officeDocument/2006/relationships/tags" Target="../tags/tag1713.xml" /><Relationship Id="rId35" Type="http://schemas.openxmlformats.org/officeDocument/2006/relationships/tags" Target="../tags/tag1399.xml" /><Relationship Id="rId350" Type="http://schemas.openxmlformats.org/officeDocument/2006/relationships/tags" Target="../tags/tag1714.xml" /><Relationship Id="rId351" Type="http://schemas.openxmlformats.org/officeDocument/2006/relationships/tags" Target="../tags/tag1715.xml" /><Relationship Id="rId352" Type="http://schemas.openxmlformats.org/officeDocument/2006/relationships/tags" Target="../tags/tag1716.xml" /><Relationship Id="rId353" Type="http://schemas.openxmlformats.org/officeDocument/2006/relationships/tags" Target="../tags/tag1717.xml" /><Relationship Id="rId354" Type="http://schemas.openxmlformats.org/officeDocument/2006/relationships/tags" Target="../tags/tag1718.xml" /><Relationship Id="rId355" Type="http://schemas.openxmlformats.org/officeDocument/2006/relationships/tags" Target="../tags/tag1719.xml" /><Relationship Id="rId356" Type="http://schemas.openxmlformats.org/officeDocument/2006/relationships/tags" Target="../tags/tag1720.xml" /><Relationship Id="rId357" Type="http://schemas.openxmlformats.org/officeDocument/2006/relationships/tags" Target="../tags/tag1721.xml" /><Relationship Id="rId358" Type="http://schemas.openxmlformats.org/officeDocument/2006/relationships/tags" Target="../tags/tag1722.xml" /><Relationship Id="rId359" Type="http://schemas.openxmlformats.org/officeDocument/2006/relationships/tags" Target="../tags/tag1723.xml" /><Relationship Id="rId36" Type="http://schemas.openxmlformats.org/officeDocument/2006/relationships/tags" Target="../tags/tag1400.xml" /><Relationship Id="rId360" Type="http://schemas.openxmlformats.org/officeDocument/2006/relationships/tags" Target="../tags/tag1724.xml" /><Relationship Id="rId361" Type="http://schemas.openxmlformats.org/officeDocument/2006/relationships/tags" Target="../tags/tag1725.xml" /><Relationship Id="rId362" Type="http://schemas.openxmlformats.org/officeDocument/2006/relationships/tags" Target="../tags/tag1726.xml" /><Relationship Id="rId363" Type="http://schemas.openxmlformats.org/officeDocument/2006/relationships/tags" Target="../tags/tag1727.xml" /><Relationship Id="rId364" Type="http://schemas.openxmlformats.org/officeDocument/2006/relationships/tags" Target="../tags/tag1728.xml" /><Relationship Id="rId365" Type="http://schemas.openxmlformats.org/officeDocument/2006/relationships/tags" Target="../tags/tag1729.xml" /><Relationship Id="rId366" Type="http://schemas.openxmlformats.org/officeDocument/2006/relationships/tags" Target="../tags/tag1730.xml" /><Relationship Id="rId367" Type="http://schemas.openxmlformats.org/officeDocument/2006/relationships/tags" Target="../tags/tag1731.xml" /><Relationship Id="rId368" Type="http://schemas.openxmlformats.org/officeDocument/2006/relationships/tags" Target="../tags/tag1732.xml" /><Relationship Id="rId369" Type="http://schemas.openxmlformats.org/officeDocument/2006/relationships/tags" Target="../tags/tag1733.xml" /><Relationship Id="rId37" Type="http://schemas.openxmlformats.org/officeDocument/2006/relationships/tags" Target="../tags/tag1401.xml" /><Relationship Id="rId370" Type="http://schemas.openxmlformats.org/officeDocument/2006/relationships/tags" Target="../tags/tag1734.xml" /><Relationship Id="rId371" Type="http://schemas.openxmlformats.org/officeDocument/2006/relationships/tags" Target="../tags/tag1735.xml" /><Relationship Id="rId372" Type="http://schemas.openxmlformats.org/officeDocument/2006/relationships/tags" Target="../tags/tag1736.xml" /><Relationship Id="rId373" Type="http://schemas.openxmlformats.org/officeDocument/2006/relationships/tags" Target="../tags/tag1737.xml" /><Relationship Id="rId374" Type="http://schemas.openxmlformats.org/officeDocument/2006/relationships/tags" Target="../tags/tag1738.xml" /><Relationship Id="rId375" Type="http://schemas.openxmlformats.org/officeDocument/2006/relationships/tags" Target="../tags/tag1739.xml" /><Relationship Id="rId376" Type="http://schemas.openxmlformats.org/officeDocument/2006/relationships/tags" Target="../tags/tag1740.xml" /><Relationship Id="rId377" Type="http://schemas.openxmlformats.org/officeDocument/2006/relationships/tags" Target="../tags/tag1741.xml" /><Relationship Id="rId378" Type="http://schemas.openxmlformats.org/officeDocument/2006/relationships/tags" Target="../tags/tag1742.xml" /><Relationship Id="rId379" Type="http://schemas.openxmlformats.org/officeDocument/2006/relationships/tags" Target="../tags/tag1743.xml" /><Relationship Id="rId38" Type="http://schemas.openxmlformats.org/officeDocument/2006/relationships/tags" Target="../tags/tag1402.xml" /><Relationship Id="rId380" Type="http://schemas.openxmlformats.org/officeDocument/2006/relationships/tags" Target="../tags/tag1744.xml" /><Relationship Id="rId381" Type="http://schemas.openxmlformats.org/officeDocument/2006/relationships/tags" Target="../tags/tag1745.xml" /><Relationship Id="rId382" Type="http://schemas.openxmlformats.org/officeDocument/2006/relationships/tags" Target="../tags/tag1746.xml" /><Relationship Id="rId383" Type="http://schemas.openxmlformats.org/officeDocument/2006/relationships/tags" Target="../tags/tag1747.xml" /><Relationship Id="rId384" Type="http://schemas.openxmlformats.org/officeDocument/2006/relationships/tags" Target="../tags/tag1748.xml" /><Relationship Id="rId385" Type="http://schemas.openxmlformats.org/officeDocument/2006/relationships/tags" Target="../tags/tag1749.xml" /><Relationship Id="rId386" Type="http://schemas.openxmlformats.org/officeDocument/2006/relationships/tags" Target="../tags/tag1750.xml" /><Relationship Id="rId387" Type="http://schemas.openxmlformats.org/officeDocument/2006/relationships/tags" Target="../tags/tag1751.xml" /><Relationship Id="rId388" Type="http://schemas.openxmlformats.org/officeDocument/2006/relationships/tags" Target="../tags/tag1752.xml" /><Relationship Id="rId389" Type="http://schemas.openxmlformats.org/officeDocument/2006/relationships/tags" Target="../tags/tag1753.xml" /><Relationship Id="rId39" Type="http://schemas.openxmlformats.org/officeDocument/2006/relationships/tags" Target="../tags/tag1403.xml" /><Relationship Id="rId390" Type="http://schemas.openxmlformats.org/officeDocument/2006/relationships/tags" Target="../tags/tag1754.xml" /><Relationship Id="rId391" Type="http://schemas.openxmlformats.org/officeDocument/2006/relationships/tags" Target="../tags/tag1755.xml" /><Relationship Id="rId392" Type="http://schemas.openxmlformats.org/officeDocument/2006/relationships/tags" Target="../tags/tag1756.xml" /><Relationship Id="rId393" Type="http://schemas.openxmlformats.org/officeDocument/2006/relationships/tags" Target="../tags/tag1757.xml" /><Relationship Id="rId394" Type="http://schemas.openxmlformats.org/officeDocument/2006/relationships/tags" Target="../tags/tag1758.xml" /><Relationship Id="rId395" Type="http://schemas.openxmlformats.org/officeDocument/2006/relationships/tags" Target="../tags/tag1759.xml" /><Relationship Id="rId396" Type="http://schemas.openxmlformats.org/officeDocument/2006/relationships/tags" Target="../tags/tag1760.xml" /><Relationship Id="rId397" Type="http://schemas.openxmlformats.org/officeDocument/2006/relationships/tags" Target="../tags/tag1761.xml" /><Relationship Id="rId398" Type="http://schemas.openxmlformats.org/officeDocument/2006/relationships/tags" Target="../tags/tag1762.xml" /><Relationship Id="rId399" Type="http://schemas.openxmlformats.org/officeDocument/2006/relationships/tags" Target="../tags/tag1763.xml" /><Relationship Id="rId4" Type="http://schemas.openxmlformats.org/officeDocument/2006/relationships/tags" Target="../tags/tag1368.xml" /><Relationship Id="rId40" Type="http://schemas.openxmlformats.org/officeDocument/2006/relationships/tags" Target="../tags/tag1404.xml" /><Relationship Id="rId400" Type="http://schemas.openxmlformats.org/officeDocument/2006/relationships/tags" Target="../tags/tag1764.xml" /><Relationship Id="rId401" Type="http://schemas.openxmlformats.org/officeDocument/2006/relationships/tags" Target="../tags/tag1765.xml" /><Relationship Id="rId402" Type="http://schemas.openxmlformats.org/officeDocument/2006/relationships/tags" Target="../tags/tag1766.xml" /><Relationship Id="rId403" Type="http://schemas.openxmlformats.org/officeDocument/2006/relationships/tags" Target="../tags/tag1767.xml" /><Relationship Id="rId404" Type="http://schemas.openxmlformats.org/officeDocument/2006/relationships/tags" Target="../tags/tag1768.xml" /><Relationship Id="rId405" Type="http://schemas.openxmlformats.org/officeDocument/2006/relationships/tags" Target="../tags/tag1769.xml" /><Relationship Id="rId406" Type="http://schemas.openxmlformats.org/officeDocument/2006/relationships/tags" Target="../tags/tag1770.xml" /><Relationship Id="rId407" Type="http://schemas.openxmlformats.org/officeDocument/2006/relationships/tags" Target="../tags/tag1771.xml" /><Relationship Id="rId408" Type="http://schemas.openxmlformats.org/officeDocument/2006/relationships/tags" Target="../tags/tag1772.xml" /><Relationship Id="rId409" Type="http://schemas.openxmlformats.org/officeDocument/2006/relationships/tags" Target="../tags/tag1773.xml" /><Relationship Id="rId41" Type="http://schemas.openxmlformats.org/officeDocument/2006/relationships/tags" Target="../tags/tag1405.xml" /><Relationship Id="rId410" Type="http://schemas.openxmlformats.org/officeDocument/2006/relationships/tags" Target="../tags/tag1774.xml" /><Relationship Id="rId411" Type="http://schemas.openxmlformats.org/officeDocument/2006/relationships/tags" Target="../tags/tag1775.xml" /><Relationship Id="rId412" Type="http://schemas.openxmlformats.org/officeDocument/2006/relationships/tags" Target="../tags/tag1776.xml" /><Relationship Id="rId413" Type="http://schemas.openxmlformats.org/officeDocument/2006/relationships/tags" Target="../tags/tag1777.xml" /><Relationship Id="rId414" Type="http://schemas.openxmlformats.org/officeDocument/2006/relationships/tags" Target="../tags/tag1778.xml" /><Relationship Id="rId415" Type="http://schemas.openxmlformats.org/officeDocument/2006/relationships/tags" Target="../tags/tag1779.xml" /><Relationship Id="rId416" Type="http://schemas.openxmlformats.org/officeDocument/2006/relationships/tags" Target="../tags/tag1780.xml" /><Relationship Id="rId417" Type="http://schemas.openxmlformats.org/officeDocument/2006/relationships/tags" Target="../tags/tag1781.xml" /><Relationship Id="rId418" Type="http://schemas.openxmlformats.org/officeDocument/2006/relationships/tags" Target="../tags/tag1782.xml" /><Relationship Id="rId419" Type="http://schemas.openxmlformats.org/officeDocument/2006/relationships/tags" Target="../tags/tag1783.xml" /><Relationship Id="rId42" Type="http://schemas.openxmlformats.org/officeDocument/2006/relationships/tags" Target="../tags/tag1406.xml" /><Relationship Id="rId420" Type="http://schemas.openxmlformats.org/officeDocument/2006/relationships/tags" Target="../tags/tag1784.xml" /><Relationship Id="rId421" Type="http://schemas.openxmlformats.org/officeDocument/2006/relationships/tags" Target="../tags/tag1785.xml" /><Relationship Id="rId422" Type="http://schemas.openxmlformats.org/officeDocument/2006/relationships/tags" Target="../tags/tag1786.xml" /><Relationship Id="rId423" Type="http://schemas.openxmlformats.org/officeDocument/2006/relationships/tags" Target="../tags/tag1787.xml" /><Relationship Id="rId424" Type="http://schemas.openxmlformats.org/officeDocument/2006/relationships/tags" Target="../tags/tag1788.xml" /><Relationship Id="rId425" Type="http://schemas.openxmlformats.org/officeDocument/2006/relationships/tags" Target="../tags/tag1789.xml" /><Relationship Id="rId426" Type="http://schemas.openxmlformats.org/officeDocument/2006/relationships/tags" Target="../tags/tag1790.xml" /><Relationship Id="rId427" Type="http://schemas.openxmlformats.org/officeDocument/2006/relationships/tags" Target="../tags/tag1791.xml" /><Relationship Id="rId428" Type="http://schemas.openxmlformats.org/officeDocument/2006/relationships/tags" Target="../tags/tag1792.xml" /><Relationship Id="rId429" Type="http://schemas.openxmlformats.org/officeDocument/2006/relationships/tags" Target="../tags/tag1793.xml" /><Relationship Id="rId43" Type="http://schemas.openxmlformats.org/officeDocument/2006/relationships/tags" Target="../tags/tag1407.xml" /><Relationship Id="rId430" Type="http://schemas.openxmlformats.org/officeDocument/2006/relationships/tags" Target="../tags/tag1794.xml" /><Relationship Id="rId431" Type="http://schemas.openxmlformats.org/officeDocument/2006/relationships/tags" Target="../tags/tag1795.xml" /><Relationship Id="rId432" Type="http://schemas.openxmlformats.org/officeDocument/2006/relationships/tags" Target="../tags/tag1796.xml" /><Relationship Id="rId433" Type="http://schemas.openxmlformats.org/officeDocument/2006/relationships/tags" Target="../tags/tag1797.xml" /><Relationship Id="rId434" Type="http://schemas.openxmlformats.org/officeDocument/2006/relationships/tags" Target="../tags/tag1798.xml" /><Relationship Id="rId435" Type="http://schemas.openxmlformats.org/officeDocument/2006/relationships/tags" Target="../tags/tag1799.xml" /><Relationship Id="rId436" Type="http://schemas.openxmlformats.org/officeDocument/2006/relationships/tags" Target="../tags/tag1800.xml" /><Relationship Id="rId437" Type="http://schemas.openxmlformats.org/officeDocument/2006/relationships/tags" Target="../tags/tag1801.xml" /><Relationship Id="rId438" Type="http://schemas.openxmlformats.org/officeDocument/2006/relationships/tags" Target="../tags/tag1802.xml" /><Relationship Id="rId439" Type="http://schemas.openxmlformats.org/officeDocument/2006/relationships/tags" Target="../tags/tag1803.xml" /><Relationship Id="rId44" Type="http://schemas.openxmlformats.org/officeDocument/2006/relationships/tags" Target="../tags/tag1408.xml" /><Relationship Id="rId440" Type="http://schemas.openxmlformats.org/officeDocument/2006/relationships/tags" Target="../tags/tag1804.xml" /><Relationship Id="rId441" Type="http://schemas.openxmlformats.org/officeDocument/2006/relationships/tags" Target="../tags/tag1805.xml" /><Relationship Id="rId442" Type="http://schemas.openxmlformats.org/officeDocument/2006/relationships/tags" Target="../tags/tag1806.xml" /><Relationship Id="rId443" Type="http://schemas.openxmlformats.org/officeDocument/2006/relationships/tags" Target="../tags/tag1807.xml" /><Relationship Id="rId444" Type="http://schemas.openxmlformats.org/officeDocument/2006/relationships/tags" Target="../tags/tag1808.xml" /><Relationship Id="rId445" Type="http://schemas.openxmlformats.org/officeDocument/2006/relationships/tags" Target="../tags/tag1809.xml" /><Relationship Id="rId446" Type="http://schemas.openxmlformats.org/officeDocument/2006/relationships/tags" Target="../tags/tag1810.xml" /><Relationship Id="rId447" Type="http://schemas.openxmlformats.org/officeDocument/2006/relationships/tags" Target="../tags/tag1811.xml" /><Relationship Id="rId448" Type="http://schemas.openxmlformats.org/officeDocument/2006/relationships/tags" Target="../tags/tag1812.xml" /><Relationship Id="rId449" Type="http://schemas.openxmlformats.org/officeDocument/2006/relationships/tags" Target="../tags/tag1813.xml" /><Relationship Id="rId45" Type="http://schemas.openxmlformats.org/officeDocument/2006/relationships/tags" Target="../tags/tag1409.xml" /><Relationship Id="rId450" Type="http://schemas.openxmlformats.org/officeDocument/2006/relationships/tags" Target="../tags/tag1814.xml" /><Relationship Id="rId451" Type="http://schemas.openxmlformats.org/officeDocument/2006/relationships/oleObject" Target="../embeddings/oleObject2.bin" TargetMode="Internal" /><Relationship Id="rId452" Type="http://schemas.openxmlformats.org/officeDocument/2006/relationships/image" Target="../media/image24.wmf" /><Relationship Id="rId453" Type="http://schemas.openxmlformats.org/officeDocument/2006/relationships/tags" Target="../tags/tag1815.xml" /><Relationship Id="rId454" Type="http://schemas.openxmlformats.org/officeDocument/2006/relationships/oleObject" Target="../embeddings/oleObject3.bin" TargetMode="Internal" /><Relationship Id="rId455" Type="http://schemas.openxmlformats.org/officeDocument/2006/relationships/tags" Target="../tags/tag1816.xml" /><Relationship Id="rId456" Type="http://schemas.openxmlformats.org/officeDocument/2006/relationships/oleObject" Target="../embeddings/oleObject4.bin" TargetMode="Internal" /><Relationship Id="rId457" Type="http://schemas.openxmlformats.org/officeDocument/2006/relationships/image" Target="../media/image25.wmf" /><Relationship Id="rId458" Type="http://schemas.openxmlformats.org/officeDocument/2006/relationships/tags" Target="../tags/tag1817.xml" /><Relationship Id="rId459" Type="http://schemas.openxmlformats.org/officeDocument/2006/relationships/oleObject" Target="../embeddings/oleObject5.bin" TargetMode="Internal" /><Relationship Id="rId46" Type="http://schemas.openxmlformats.org/officeDocument/2006/relationships/tags" Target="../tags/tag1410.xml" /><Relationship Id="rId460" Type="http://schemas.openxmlformats.org/officeDocument/2006/relationships/image" Target="../media/image26.wmf" /><Relationship Id="rId461" Type="http://schemas.openxmlformats.org/officeDocument/2006/relationships/tags" Target="../tags/tag1818.xml" /><Relationship Id="rId462" Type="http://schemas.openxmlformats.org/officeDocument/2006/relationships/tags" Target="../tags/tag1819.xml" /><Relationship Id="rId463" Type="http://schemas.openxmlformats.org/officeDocument/2006/relationships/oleObject" Target="../embeddings/oleObject6.bin" TargetMode="Internal" /><Relationship Id="rId464" Type="http://schemas.openxmlformats.org/officeDocument/2006/relationships/image" Target="../media/image27.wmf" /><Relationship Id="rId465" Type="http://schemas.openxmlformats.org/officeDocument/2006/relationships/tags" Target="../tags/tag1820.xml" /><Relationship Id="rId466" Type="http://schemas.openxmlformats.org/officeDocument/2006/relationships/oleObject" Target="../embeddings/oleObject7.bin" TargetMode="Internal" /><Relationship Id="rId467" Type="http://schemas.openxmlformats.org/officeDocument/2006/relationships/tags" Target="../tags/tag1821.xml" /><Relationship Id="rId468" Type="http://schemas.openxmlformats.org/officeDocument/2006/relationships/oleObject" Target="../embeddings/oleObject8.bin" TargetMode="Internal" /><Relationship Id="rId469" Type="http://schemas.openxmlformats.org/officeDocument/2006/relationships/tags" Target="../tags/tag1822.xml" /><Relationship Id="rId47" Type="http://schemas.openxmlformats.org/officeDocument/2006/relationships/tags" Target="../tags/tag1411.xml" /><Relationship Id="rId470" Type="http://schemas.openxmlformats.org/officeDocument/2006/relationships/tags" Target="../tags/tag1823.xml" /><Relationship Id="rId471" Type="http://schemas.openxmlformats.org/officeDocument/2006/relationships/tags" Target="../tags/tag1824.xml" /><Relationship Id="rId472" Type="http://schemas.openxmlformats.org/officeDocument/2006/relationships/tags" Target="../tags/tag1825.xml" /><Relationship Id="rId473" Type="http://schemas.openxmlformats.org/officeDocument/2006/relationships/tags" Target="../tags/tag1826.xml" /><Relationship Id="rId474" Type="http://schemas.openxmlformats.org/officeDocument/2006/relationships/tags" Target="../tags/tag1827.xml" /><Relationship Id="rId475" Type="http://schemas.openxmlformats.org/officeDocument/2006/relationships/tags" Target="../tags/tag1828.xml" /><Relationship Id="rId476" Type="http://schemas.openxmlformats.org/officeDocument/2006/relationships/tags" Target="../tags/tag1829.xml" /><Relationship Id="rId477" Type="http://schemas.openxmlformats.org/officeDocument/2006/relationships/tags" Target="../tags/tag1830.xml" /><Relationship Id="rId478" Type="http://schemas.openxmlformats.org/officeDocument/2006/relationships/tags" Target="../tags/tag1831.xml" /><Relationship Id="rId479" Type="http://schemas.openxmlformats.org/officeDocument/2006/relationships/tags" Target="../tags/tag1832.xml" /><Relationship Id="rId48" Type="http://schemas.openxmlformats.org/officeDocument/2006/relationships/tags" Target="../tags/tag1412.xml" /><Relationship Id="rId480" Type="http://schemas.openxmlformats.org/officeDocument/2006/relationships/tags" Target="../tags/tag1833.xml" /><Relationship Id="rId481" Type="http://schemas.openxmlformats.org/officeDocument/2006/relationships/image" Target="../media/image28.png" /><Relationship Id="rId482" Type="http://schemas.openxmlformats.org/officeDocument/2006/relationships/tags" Target="../tags/tag1834.xml" /><Relationship Id="rId483" Type="http://schemas.openxmlformats.org/officeDocument/2006/relationships/tags" Target="../tags/tag1835.xml" /><Relationship Id="rId484" Type="http://schemas.openxmlformats.org/officeDocument/2006/relationships/tags" Target="../tags/tag1836.xml" /><Relationship Id="rId485" Type="http://schemas.openxmlformats.org/officeDocument/2006/relationships/tags" Target="../tags/tag1837.xml" /><Relationship Id="rId486" Type="http://schemas.openxmlformats.org/officeDocument/2006/relationships/tags" Target="../tags/tag1838.xml" /><Relationship Id="rId487" Type="http://schemas.openxmlformats.org/officeDocument/2006/relationships/tags" Target="../tags/tag1839.xml" /><Relationship Id="rId488" Type="http://schemas.openxmlformats.org/officeDocument/2006/relationships/vmlDrawing" Target="../drawings/vmlDrawing2.vml" /><Relationship Id="rId49" Type="http://schemas.openxmlformats.org/officeDocument/2006/relationships/tags" Target="../tags/tag1413.xml" /><Relationship Id="rId5" Type="http://schemas.openxmlformats.org/officeDocument/2006/relationships/tags" Target="../tags/tag1369.xml" /><Relationship Id="rId50" Type="http://schemas.openxmlformats.org/officeDocument/2006/relationships/tags" Target="../tags/tag1414.xml" /><Relationship Id="rId51" Type="http://schemas.openxmlformats.org/officeDocument/2006/relationships/tags" Target="../tags/tag1415.xml" /><Relationship Id="rId52" Type="http://schemas.openxmlformats.org/officeDocument/2006/relationships/tags" Target="../tags/tag1416.xml" /><Relationship Id="rId53" Type="http://schemas.openxmlformats.org/officeDocument/2006/relationships/tags" Target="../tags/tag1417.xml" /><Relationship Id="rId54" Type="http://schemas.openxmlformats.org/officeDocument/2006/relationships/tags" Target="../tags/tag1418.xml" /><Relationship Id="rId55" Type="http://schemas.openxmlformats.org/officeDocument/2006/relationships/tags" Target="../tags/tag1419.xml" /><Relationship Id="rId56" Type="http://schemas.openxmlformats.org/officeDocument/2006/relationships/tags" Target="../tags/tag1420.xml" /><Relationship Id="rId57" Type="http://schemas.openxmlformats.org/officeDocument/2006/relationships/tags" Target="../tags/tag1421.xml" /><Relationship Id="rId58" Type="http://schemas.openxmlformats.org/officeDocument/2006/relationships/tags" Target="../tags/tag1422.xml" /><Relationship Id="rId59" Type="http://schemas.openxmlformats.org/officeDocument/2006/relationships/tags" Target="../tags/tag1423.xml" /><Relationship Id="rId6" Type="http://schemas.openxmlformats.org/officeDocument/2006/relationships/tags" Target="../tags/tag1370.xml" /><Relationship Id="rId60" Type="http://schemas.openxmlformats.org/officeDocument/2006/relationships/tags" Target="../tags/tag1424.xml" /><Relationship Id="rId61" Type="http://schemas.openxmlformats.org/officeDocument/2006/relationships/tags" Target="../tags/tag1425.xml" /><Relationship Id="rId62" Type="http://schemas.openxmlformats.org/officeDocument/2006/relationships/tags" Target="../tags/tag1426.xml" /><Relationship Id="rId63" Type="http://schemas.openxmlformats.org/officeDocument/2006/relationships/tags" Target="../tags/tag1427.xml" /><Relationship Id="rId64" Type="http://schemas.openxmlformats.org/officeDocument/2006/relationships/tags" Target="../tags/tag1428.xml" /><Relationship Id="rId65" Type="http://schemas.openxmlformats.org/officeDocument/2006/relationships/tags" Target="../tags/tag1429.xml" /><Relationship Id="rId66" Type="http://schemas.openxmlformats.org/officeDocument/2006/relationships/tags" Target="../tags/tag1430.xml" /><Relationship Id="rId67" Type="http://schemas.openxmlformats.org/officeDocument/2006/relationships/tags" Target="../tags/tag1431.xml" /><Relationship Id="rId68" Type="http://schemas.openxmlformats.org/officeDocument/2006/relationships/tags" Target="../tags/tag1432.xml" /><Relationship Id="rId69" Type="http://schemas.openxmlformats.org/officeDocument/2006/relationships/tags" Target="../tags/tag1433.xml" /><Relationship Id="rId7" Type="http://schemas.openxmlformats.org/officeDocument/2006/relationships/tags" Target="../tags/tag1371.xml" /><Relationship Id="rId70" Type="http://schemas.openxmlformats.org/officeDocument/2006/relationships/tags" Target="../tags/tag1434.xml" /><Relationship Id="rId71" Type="http://schemas.openxmlformats.org/officeDocument/2006/relationships/tags" Target="../tags/tag1435.xml" /><Relationship Id="rId72" Type="http://schemas.openxmlformats.org/officeDocument/2006/relationships/tags" Target="../tags/tag1436.xml" /><Relationship Id="rId73" Type="http://schemas.openxmlformats.org/officeDocument/2006/relationships/tags" Target="../tags/tag1437.xml" /><Relationship Id="rId74" Type="http://schemas.openxmlformats.org/officeDocument/2006/relationships/tags" Target="../tags/tag1438.xml" /><Relationship Id="rId75" Type="http://schemas.openxmlformats.org/officeDocument/2006/relationships/tags" Target="../tags/tag1439.xml" /><Relationship Id="rId76" Type="http://schemas.openxmlformats.org/officeDocument/2006/relationships/tags" Target="../tags/tag1440.xml" /><Relationship Id="rId77" Type="http://schemas.openxmlformats.org/officeDocument/2006/relationships/tags" Target="../tags/tag1441.xml" /><Relationship Id="rId78" Type="http://schemas.openxmlformats.org/officeDocument/2006/relationships/tags" Target="../tags/tag1442.xml" /><Relationship Id="rId79" Type="http://schemas.openxmlformats.org/officeDocument/2006/relationships/tags" Target="../tags/tag1443.xml" /><Relationship Id="rId8" Type="http://schemas.openxmlformats.org/officeDocument/2006/relationships/tags" Target="../tags/tag1372.xml" /><Relationship Id="rId80" Type="http://schemas.openxmlformats.org/officeDocument/2006/relationships/tags" Target="../tags/tag1444.xml" /><Relationship Id="rId81" Type="http://schemas.openxmlformats.org/officeDocument/2006/relationships/tags" Target="../tags/tag1445.xml" /><Relationship Id="rId82" Type="http://schemas.openxmlformats.org/officeDocument/2006/relationships/tags" Target="../tags/tag1446.xml" /><Relationship Id="rId83" Type="http://schemas.openxmlformats.org/officeDocument/2006/relationships/tags" Target="../tags/tag1447.xml" /><Relationship Id="rId84" Type="http://schemas.openxmlformats.org/officeDocument/2006/relationships/tags" Target="../tags/tag1448.xml" /><Relationship Id="rId85" Type="http://schemas.openxmlformats.org/officeDocument/2006/relationships/tags" Target="../tags/tag1449.xml" /><Relationship Id="rId86" Type="http://schemas.openxmlformats.org/officeDocument/2006/relationships/tags" Target="../tags/tag1450.xml" /><Relationship Id="rId87" Type="http://schemas.openxmlformats.org/officeDocument/2006/relationships/tags" Target="../tags/tag1451.xml" /><Relationship Id="rId88" Type="http://schemas.openxmlformats.org/officeDocument/2006/relationships/tags" Target="../tags/tag1452.xml" /><Relationship Id="rId89" Type="http://schemas.openxmlformats.org/officeDocument/2006/relationships/tags" Target="../tags/tag1453.xml" /><Relationship Id="rId9" Type="http://schemas.openxmlformats.org/officeDocument/2006/relationships/tags" Target="../tags/tag1373.xml" /><Relationship Id="rId90" Type="http://schemas.openxmlformats.org/officeDocument/2006/relationships/tags" Target="../tags/tag1454.xml" /><Relationship Id="rId91" Type="http://schemas.openxmlformats.org/officeDocument/2006/relationships/tags" Target="../tags/tag1455.xml" /><Relationship Id="rId92" Type="http://schemas.openxmlformats.org/officeDocument/2006/relationships/tags" Target="../tags/tag1456.xml" /><Relationship Id="rId93" Type="http://schemas.openxmlformats.org/officeDocument/2006/relationships/tags" Target="../tags/tag1457.xml" /><Relationship Id="rId94" Type="http://schemas.openxmlformats.org/officeDocument/2006/relationships/tags" Target="../tags/tag1458.xml" /><Relationship Id="rId95" Type="http://schemas.openxmlformats.org/officeDocument/2006/relationships/tags" Target="../tags/tag1459.xml" /><Relationship Id="rId96" Type="http://schemas.openxmlformats.org/officeDocument/2006/relationships/tags" Target="../tags/tag1460.xml" /><Relationship Id="rId97" Type="http://schemas.openxmlformats.org/officeDocument/2006/relationships/tags" Target="../tags/tag1461.xml" /><Relationship Id="rId98" Type="http://schemas.openxmlformats.org/officeDocument/2006/relationships/tags" Target="../tags/tag1462.xml" /><Relationship Id="rId99" Type="http://schemas.openxmlformats.org/officeDocument/2006/relationships/tags" Target="../tags/tag1463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848.xml" /><Relationship Id="rId11" Type="http://schemas.openxmlformats.org/officeDocument/2006/relationships/tags" Target="../tags/tag1849.xml" /><Relationship Id="rId12" Type="http://schemas.openxmlformats.org/officeDocument/2006/relationships/tags" Target="../tags/tag1850.xml" /><Relationship Id="rId13" Type="http://schemas.openxmlformats.org/officeDocument/2006/relationships/tags" Target="../tags/tag1851.xml" /><Relationship Id="rId14" Type="http://schemas.openxmlformats.org/officeDocument/2006/relationships/tags" Target="../tags/tag1852.xml" /><Relationship Id="rId15" Type="http://schemas.openxmlformats.org/officeDocument/2006/relationships/tags" Target="../tags/tag1853.xml" /><Relationship Id="rId16" Type="http://schemas.openxmlformats.org/officeDocument/2006/relationships/tags" Target="../tags/tag1854.xml" /><Relationship Id="rId17" Type="http://schemas.openxmlformats.org/officeDocument/2006/relationships/tags" Target="../tags/tag1855.xml" /><Relationship Id="rId18" Type="http://schemas.openxmlformats.org/officeDocument/2006/relationships/tags" Target="../tags/tag1856.xml" /><Relationship Id="rId19" Type="http://schemas.openxmlformats.org/officeDocument/2006/relationships/tags" Target="../tags/tag1857.xml" /><Relationship Id="rId2" Type="http://schemas.openxmlformats.org/officeDocument/2006/relationships/tags" Target="../tags/tag1840.xml" /><Relationship Id="rId20" Type="http://schemas.openxmlformats.org/officeDocument/2006/relationships/tags" Target="../tags/tag1858.xml" /><Relationship Id="rId21" Type="http://schemas.openxmlformats.org/officeDocument/2006/relationships/tags" Target="../tags/tag1859.xml" /><Relationship Id="rId22" Type="http://schemas.openxmlformats.org/officeDocument/2006/relationships/tags" Target="../tags/tag1860.xml" /><Relationship Id="rId23" Type="http://schemas.openxmlformats.org/officeDocument/2006/relationships/tags" Target="../tags/tag1861.xml" /><Relationship Id="rId24" Type="http://schemas.openxmlformats.org/officeDocument/2006/relationships/tags" Target="../tags/tag1862.xml" /><Relationship Id="rId3" Type="http://schemas.openxmlformats.org/officeDocument/2006/relationships/tags" Target="../tags/tag1841.xml" /><Relationship Id="rId4" Type="http://schemas.openxmlformats.org/officeDocument/2006/relationships/tags" Target="../tags/tag1842.xml" /><Relationship Id="rId5" Type="http://schemas.openxmlformats.org/officeDocument/2006/relationships/tags" Target="../tags/tag1843.xml" /><Relationship Id="rId6" Type="http://schemas.openxmlformats.org/officeDocument/2006/relationships/tags" Target="../tags/tag1844.xml" /><Relationship Id="rId7" Type="http://schemas.openxmlformats.org/officeDocument/2006/relationships/tags" Target="../tags/tag1845.xml" /><Relationship Id="rId8" Type="http://schemas.openxmlformats.org/officeDocument/2006/relationships/tags" Target="../tags/tag1846.xml" /><Relationship Id="rId9" Type="http://schemas.openxmlformats.org/officeDocument/2006/relationships/tags" Target="../tags/tag1847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868.xml" /><Relationship Id="rId11" Type="http://schemas.openxmlformats.org/officeDocument/2006/relationships/tags" Target="../tags/tag1869.xml" /><Relationship Id="rId12" Type="http://schemas.openxmlformats.org/officeDocument/2006/relationships/tags" Target="../tags/tag1870.xml" /><Relationship Id="rId2" Type="http://schemas.openxmlformats.org/officeDocument/2006/relationships/tags" Target="../tags/tag1863.xml" /><Relationship Id="rId3" Type="http://schemas.openxmlformats.org/officeDocument/2006/relationships/image" Target="../media/image29.png" /><Relationship Id="rId4" Type="http://schemas.openxmlformats.org/officeDocument/2006/relationships/tags" Target="../tags/tag1864.xml" /><Relationship Id="rId5" Type="http://schemas.openxmlformats.org/officeDocument/2006/relationships/video" Target="../media/media1.mp4" /><Relationship Id="rId6" Type="http://schemas.microsoft.com/office/2007/relationships/media" Target="../media/media1.mp4" /><Relationship Id="rId7" Type="http://schemas.openxmlformats.org/officeDocument/2006/relationships/tags" Target="../tags/tag1865.xml" /><Relationship Id="rId8" Type="http://schemas.openxmlformats.org/officeDocument/2006/relationships/tags" Target="../tags/tag1866.xml" /><Relationship Id="rId9" Type="http://schemas.openxmlformats.org/officeDocument/2006/relationships/tags" Target="../tags/tag1867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147.xml" /><Relationship Id="rId3" Type="http://schemas.openxmlformats.org/officeDocument/2006/relationships/image" Target="../media/image5.jpeg" /><Relationship Id="rId4" Type="http://schemas.openxmlformats.org/officeDocument/2006/relationships/tags" Target="../tags/tag148.xml" /><Relationship Id="rId5" Type="http://schemas.openxmlformats.org/officeDocument/2006/relationships/tags" Target="../tags/tag149.xml" /><Relationship Id="rId6" Type="http://schemas.openxmlformats.org/officeDocument/2006/relationships/image" Target="../media/image6.jpeg" /><Relationship Id="rId7" Type="http://schemas.openxmlformats.org/officeDocument/2006/relationships/tags" Target="../tags/tag150.xml" /><Relationship Id="rId8" Type="http://schemas.openxmlformats.org/officeDocument/2006/relationships/tags" Target="../tags/tag151.xml" /><Relationship Id="rId9" Type="http://schemas.openxmlformats.org/officeDocument/2006/relationships/tags" Target="../tags/tag152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tags" Target="../tags/tag1871.xml" /><Relationship Id="rId3" Type="http://schemas.openxmlformats.org/officeDocument/2006/relationships/tags" Target="../tags/tag1872.xml" /><Relationship Id="rId4" Type="http://schemas.openxmlformats.org/officeDocument/2006/relationships/tags" Target="../tags/tag1873.xml" /><Relationship Id="rId5" Type="http://schemas.openxmlformats.org/officeDocument/2006/relationships/tags" Target="../tags/tag1874.xml" /><Relationship Id="rId6" Type="http://schemas.openxmlformats.org/officeDocument/2006/relationships/tags" Target="../tags/tag1875.xml" /><Relationship Id="rId7" Type="http://schemas.openxmlformats.org/officeDocument/2006/relationships/tags" Target="../tags/tag1876.xml" /><Relationship Id="rId8" Type="http://schemas.openxmlformats.org/officeDocument/2006/relationships/tags" Target="../tags/tag1877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886.xml" /><Relationship Id="rId11" Type="http://schemas.openxmlformats.org/officeDocument/2006/relationships/tags" Target="../tags/tag1887.xml" /><Relationship Id="rId12" Type="http://schemas.openxmlformats.org/officeDocument/2006/relationships/tags" Target="../tags/tag1888.xml" /><Relationship Id="rId13" Type="http://schemas.openxmlformats.org/officeDocument/2006/relationships/tags" Target="../tags/tag1889.xml" /><Relationship Id="rId14" Type="http://schemas.openxmlformats.org/officeDocument/2006/relationships/tags" Target="../tags/tag1890.xml" /><Relationship Id="rId15" Type="http://schemas.openxmlformats.org/officeDocument/2006/relationships/tags" Target="../tags/tag1891.xml" /><Relationship Id="rId16" Type="http://schemas.openxmlformats.org/officeDocument/2006/relationships/tags" Target="../tags/tag1892.xml" /><Relationship Id="rId17" Type="http://schemas.openxmlformats.org/officeDocument/2006/relationships/tags" Target="../tags/tag1893.xml" /><Relationship Id="rId18" Type="http://schemas.openxmlformats.org/officeDocument/2006/relationships/tags" Target="../tags/tag1894.xml" /><Relationship Id="rId19" Type="http://schemas.openxmlformats.org/officeDocument/2006/relationships/tags" Target="../tags/tag1895.xml" /><Relationship Id="rId2" Type="http://schemas.openxmlformats.org/officeDocument/2006/relationships/tags" Target="../tags/tag1878.xml" /><Relationship Id="rId20" Type="http://schemas.openxmlformats.org/officeDocument/2006/relationships/tags" Target="../tags/tag1896.xml" /><Relationship Id="rId21" Type="http://schemas.openxmlformats.org/officeDocument/2006/relationships/tags" Target="../tags/tag1897.xml" /><Relationship Id="rId22" Type="http://schemas.openxmlformats.org/officeDocument/2006/relationships/tags" Target="../tags/tag1898.xml" /><Relationship Id="rId23" Type="http://schemas.openxmlformats.org/officeDocument/2006/relationships/tags" Target="../tags/tag1899.xml" /><Relationship Id="rId24" Type="http://schemas.openxmlformats.org/officeDocument/2006/relationships/tags" Target="../tags/tag1900.xml" /><Relationship Id="rId25" Type="http://schemas.openxmlformats.org/officeDocument/2006/relationships/tags" Target="../tags/tag1901.xml" /><Relationship Id="rId26" Type="http://schemas.openxmlformats.org/officeDocument/2006/relationships/tags" Target="../tags/tag1902.xml" /><Relationship Id="rId27" Type="http://schemas.openxmlformats.org/officeDocument/2006/relationships/tags" Target="../tags/tag1903.xml" /><Relationship Id="rId28" Type="http://schemas.openxmlformats.org/officeDocument/2006/relationships/tags" Target="../tags/tag1904.xml" /><Relationship Id="rId29" Type="http://schemas.openxmlformats.org/officeDocument/2006/relationships/tags" Target="../tags/tag1905.xml" /><Relationship Id="rId3" Type="http://schemas.openxmlformats.org/officeDocument/2006/relationships/tags" Target="../tags/tag1879.xml" /><Relationship Id="rId30" Type="http://schemas.openxmlformats.org/officeDocument/2006/relationships/tags" Target="../tags/tag1906.xml" /><Relationship Id="rId31" Type="http://schemas.openxmlformats.org/officeDocument/2006/relationships/tags" Target="../tags/tag1907.xml" /><Relationship Id="rId32" Type="http://schemas.openxmlformats.org/officeDocument/2006/relationships/tags" Target="../tags/tag1908.xml" /><Relationship Id="rId33" Type="http://schemas.openxmlformats.org/officeDocument/2006/relationships/tags" Target="../tags/tag1909.xml" /><Relationship Id="rId34" Type="http://schemas.openxmlformats.org/officeDocument/2006/relationships/tags" Target="../tags/tag1910.xml" /><Relationship Id="rId35" Type="http://schemas.openxmlformats.org/officeDocument/2006/relationships/tags" Target="../tags/tag1911.xml" /><Relationship Id="rId36" Type="http://schemas.openxmlformats.org/officeDocument/2006/relationships/tags" Target="../tags/tag1912.xml" /><Relationship Id="rId37" Type="http://schemas.openxmlformats.org/officeDocument/2006/relationships/tags" Target="../tags/tag1913.xml" /><Relationship Id="rId38" Type="http://schemas.openxmlformats.org/officeDocument/2006/relationships/tags" Target="../tags/tag1914.xml" /><Relationship Id="rId39" Type="http://schemas.openxmlformats.org/officeDocument/2006/relationships/tags" Target="../tags/tag1915.xml" /><Relationship Id="rId4" Type="http://schemas.openxmlformats.org/officeDocument/2006/relationships/tags" Target="../tags/tag1880.xml" /><Relationship Id="rId40" Type="http://schemas.openxmlformats.org/officeDocument/2006/relationships/tags" Target="../tags/tag1916.xml" /><Relationship Id="rId41" Type="http://schemas.openxmlformats.org/officeDocument/2006/relationships/tags" Target="../tags/tag1917.xml" /><Relationship Id="rId42" Type="http://schemas.openxmlformats.org/officeDocument/2006/relationships/tags" Target="../tags/tag1918.xml" /><Relationship Id="rId43" Type="http://schemas.openxmlformats.org/officeDocument/2006/relationships/tags" Target="../tags/tag1919.xml" /><Relationship Id="rId44" Type="http://schemas.openxmlformats.org/officeDocument/2006/relationships/tags" Target="../tags/tag1920.xml" /><Relationship Id="rId45" Type="http://schemas.openxmlformats.org/officeDocument/2006/relationships/tags" Target="../tags/tag1921.xml" /><Relationship Id="rId46" Type="http://schemas.openxmlformats.org/officeDocument/2006/relationships/tags" Target="../tags/tag1922.xml" /><Relationship Id="rId47" Type="http://schemas.openxmlformats.org/officeDocument/2006/relationships/tags" Target="../tags/tag1923.xml" /><Relationship Id="rId48" Type="http://schemas.openxmlformats.org/officeDocument/2006/relationships/tags" Target="../tags/tag1924.xml" /><Relationship Id="rId49" Type="http://schemas.openxmlformats.org/officeDocument/2006/relationships/tags" Target="../tags/tag1925.xml" /><Relationship Id="rId5" Type="http://schemas.openxmlformats.org/officeDocument/2006/relationships/tags" Target="../tags/tag1881.xml" /><Relationship Id="rId50" Type="http://schemas.openxmlformats.org/officeDocument/2006/relationships/tags" Target="../tags/tag1926.xml" /><Relationship Id="rId51" Type="http://schemas.openxmlformats.org/officeDocument/2006/relationships/tags" Target="../tags/tag1927.xml" /><Relationship Id="rId52" Type="http://schemas.openxmlformats.org/officeDocument/2006/relationships/tags" Target="../tags/tag1928.xml" /><Relationship Id="rId53" Type="http://schemas.openxmlformats.org/officeDocument/2006/relationships/tags" Target="../tags/tag1929.xml" /><Relationship Id="rId54" Type="http://schemas.openxmlformats.org/officeDocument/2006/relationships/tags" Target="../tags/tag1930.xml" /><Relationship Id="rId55" Type="http://schemas.openxmlformats.org/officeDocument/2006/relationships/tags" Target="../tags/tag1931.xml" /><Relationship Id="rId56" Type="http://schemas.openxmlformats.org/officeDocument/2006/relationships/tags" Target="../tags/tag1932.xml" /><Relationship Id="rId57" Type="http://schemas.openxmlformats.org/officeDocument/2006/relationships/tags" Target="../tags/tag1933.xml" /><Relationship Id="rId58" Type="http://schemas.openxmlformats.org/officeDocument/2006/relationships/tags" Target="../tags/tag1934.xml" /><Relationship Id="rId59" Type="http://schemas.openxmlformats.org/officeDocument/2006/relationships/tags" Target="../tags/tag1935.xml" /><Relationship Id="rId6" Type="http://schemas.openxmlformats.org/officeDocument/2006/relationships/tags" Target="../tags/tag1882.xml" /><Relationship Id="rId60" Type="http://schemas.openxmlformats.org/officeDocument/2006/relationships/tags" Target="../tags/tag1936.xml" /><Relationship Id="rId61" Type="http://schemas.openxmlformats.org/officeDocument/2006/relationships/tags" Target="../tags/tag1937.xml" /><Relationship Id="rId62" Type="http://schemas.openxmlformats.org/officeDocument/2006/relationships/tags" Target="../tags/tag1938.xml" /><Relationship Id="rId63" Type="http://schemas.openxmlformats.org/officeDocument/2006/relationships/tags" Target="../tags/tag1939.xml" /><Relationship Id="rId64" Type="http://schemas.openxmlformats.org/officeDocument/2006/relationships/tags" Target="../tags/tag1940.xml" /><Relationship Id="rId65" Type="http://schemas.openxmlformats.org/officeDocument/2006/relationships/tags" Target="../tags/tag1941.xml" /><Relationship Id="rId66" Type="http://schemas.openxmlformats.org/officeDocument/2006/relationships/tags" Target="../tags/tag1942.xml" /><Relationship Id="rId67" Type="http://schemas.openxmlformats.org/officeDocument/2006/relationships/tags" Target="../tags/tag1943.xml" /><Relationship Id="rId68" Type="http://schemas.openxmlformats.org/officeDocument/2006/relationships/tags" Target="../tags/tag1944.xml" /><Relationship Id="rId69" Type="http://schemas.openxmlformats.org/officeDocument/2006/relationships/tags" Target="../tags/tag1945.xml" /><Relationship Id="rId7" Type="http://schemas.openxmlformats.org/officeDocument/2006/relationships/tags" Target="../tags/tag1883.xml" /><Relationship Id="rId70" Type="http://schemas.openxmlformats.org/officeDocument/2006/relationships/tags" Target="../tags/tag1946.xml" /><Relationship Id="rId71" Type="http://schemas.openxmlformats.org/officeDocument/2006/relationships/tags" Target="../tags/tag1947.xml" /><Relationship Id="rId72" Type="http://schemas.openxmlformats.org/officeDocument/2006/relationships/tags" Target="../tags/tag1948.xml" /><Relationship Id="rId73" Type="http://schemas.openxmlformats.org/officeDocument/2006/relationships/tags" Target="../tags/tag1949.xml" /><Relationship Id="rId74" Type="http://schemas.openxmlformats.org/officeDocument/2006/relationships/tags" Target="../tags/tag1950.xml" /><Relationship Id="rId75" Type="http://schemas.openxmlformats.org/officeDocument/2006/relationships/tags" Target="../tags/tag1951.xml" /><Relationship Id="rId76" Type="http://schemas.openxmlformats.org/officeDocument/2006/relationships/tags" Target="../tags/tag1952.xml" /><Relationship Id="rId77" Type="http://schemas.openxmlformats.org/officeDocument/2006/relationships/tags" Target="../tags/tag1953.xml" /><Relationship Id="rId8" Type="http://schemas.openxmlformats.org/officeDocument/2006/relationships/tags" Target="../tags/tag1884.xml" /><Relationship Id="rId9" Type="http://schemas.openxmlformats.org/officeDocument/2006/relationships/tags" Target="../tags/tag1885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960.xml" /><Relationship Id="rId11" Type="http://schemas.openxmlformats.org/officeDocument/2006/relationships/oleObject" Target="../embeddings/oleObject10.bin" TargetMode="Internal" /><Relationship Id="rId12" Type="http://schemas.openxmlformats.org/officeDocument/2006/relationships/image" Target="../media/image31.wmf" /><Relationship Id="rId13" Type="http://schemas.openxmlformats.org/officeDocument/2006/relationships/tags" Target="../tags/tag1961.xml" /><Relationship Id="rId14" Type="http://schemas.openxmlformats.org/officeDocument/2006/relationships/tags" Target="../tags/tag1962.xml" /><Relationship Id="rId15" Type="http://schemas.openxmlformats.org/officeDocument/2006/relationships/tags" Target="../tags/tag1963.xml" /><Relationship Id="rId16" Type="http://schemas.openxmlformats.org/officeDocument/2006/relationships/tags" Target="../tags/tag1964.xml" /><Relationship Id="rId17" Type="http://schemas.openxmlformats.org/officeDocument/2006/relationships/tags" Target="../tags/tag1965.xml" /><Relationship Id="rId18" Type="http://schemas.openxmlformats.org/officeDocument/2006/relationships/tags" Target="../tags/tag1966.xml" /><Relationship Id="rId19" Type="http://schemas.openxmlformats.org/officeDocument/2006/relationships/tags" Target="../tags/tag1967.xml" /><Relationship Id="rId2" Type="http://schemas.openxmlformats.org/officeDocument/2006/relationships/tags" Target="../tags/tag1954.xml" /><Relationship Id="rId20" Type="http://schemas.openxmlformats.org/officeDocument/2006/relationships/tags" Target="../tags/tag1968.xml" /><Relationship Id="rId21" Type="http://schemas.openxmlformats.org/officeDocument/2006/relationships/tags" Target="../tags/tag1969.xml" /><Relationship Id="rId22" Type="http://schemas.openxmlformats.org/officeDocument/2006/relationships/tags" Target="../tags/tag1970.xml" /><Relationship Id="rId23" Type="http://schemas.openxmlformats.org/officeDocument/2006/relationships/tags" Target="../tags/tag1971.xml" /><Relationship Id="rId24" Type="http://schemas.openxmlformats.org/officeDocument/2006/relationships/tags" Target="../tags/tag1972.xml" /><Relationship Id="rId25" Type="http://schemas.openxmlformats.org/officeDocument/2006/relationships/tags" Target="../tags/tag1973.xml" /><Relationship Id="rId26" Type="http://schemas.openxmlformats.org/officeDocument/2006/relationships/tags" Target="../tags/tag1974.xml" /><Relationship Id="rId27" Type="http://schemas.openxmlformats.org/officeDocument/2006/relationships/tags" Target="../tags/tag1975.xml" /><Relationship Id="rId28" Type="http://schemas.openxmlformats.org/officeDocument/2006/relationships/tags" Target="../tags/tag1976.xml" /><Relationship Id="rId29" Type="http://schemas.openxmlformats.org/officeDocument/2006/relationships/tags" Target="../tags/tag1977.xml" /><Relationship Id="rId3" Type="http://schemas.openxmlformats.org/officeDocument/2006/relationships/tags" Target="../tags/tag1955.xml" /><Relationship Id="rId30" Type="http://schemas.openxmlformats.org/officeDocument/2006/relationships/tags" Target="../tags/tag1978.xml" /><Relationship Id="rId31" Type="http://schemas.openxmlformats.org/officeDocument/2006/relationships/vmlDrawing" Target="../drawings/vmlDrawing3.vml" /><Relationship Id="rId4" Type="http://schemas.openxmlformats.org/officeDocument/2006/relationships/tags" Target="../tags/tag1956.xml" /><Relationship Id="rId5" Type="http://schemas.openxmlformats.org/officeDocument/2006/relationships/tags" Target="../tags/tag1957.xml" /><Relationship Id="rId6" Type="http://schemas.openxmlformats.org/officeDocument/2006/relationships/tags" Target="../tags/tag1958.xml" /><Relationship Id="rId7" Type="http://schemas.openxmlformats.org/officeDocument/2006/relationships/oleObject" Target="../embeddings/oleObject9.bin" TargetMode="Internal" /><Relationship Id="rId8" Type="http://schemas.openxmlformats.org/officeDocument/2006/relationships/image" Target="../media/image30.wmf" /><Relationship Id="rId9" Type="http://schemas.openxmlformats.org/officeDocument/2006/relationships/tags" Target="../tags/tag1959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1979.xml" /><Relationship Id="rId3" Type="http://schemas.openxmlformats.org/officeDocument/2006/relationships/tags" Target="../tags/tag1980.xml" /><Relationship Id="rId4" Type="http://schemas.openxmlformats.org/officeDocument/2006/relationships/tags" Target="../tags/tag1981.xml" /><Relationship Id="rId5" Type="http://schemas.openxmlformats.org/officeDocument/2006/relationships/tags" Target="../tags/tag1982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991.xml" /><Relationship Id="rId11" Type="http://schemas.openxmlformats.org/officeDocument/2006/relationships/tags" Target="../tags/tag1992.xml" /><Relationship Id="rId12" Type="http://schemas.openxmlformats.org/officeDocument/2006/relationships/tags" Target="../tags/tag1993.xml" /><Relationship Id="rId13" Type="http://schemas.openxmlformats.org/officeDocument/2006/relationships/tags" Target="../tags/tag1994.xml" /><Relationship Id="rId14" Type="http://schemas.openxmlformats.org/officeDocument/2006/relationships/tags" Target="../tags/tag1995.xml" /><Relationship Id="rId15" Type="http://schemas.openxmlformats.org/officeDocument/2006/relationships/tags" Target="../tags/tag1996.xml" /><Relationship Id="rId16" Type="http://schemas.openxmlformats.org/officeDocument/2006/relationships/tags" Target="../tags/tag1997.xml" /><Relationship Id="rId17" Type="http://schemas.openxmlformats.org/officeDocument/2006/relationships/tags" Target="../tags/tag1998.xml" /><Relationship Id="rId18" Type="http://schemas.openxmlformats.org/officeDocument/2006/relationships/tags" Target="../tags/tag1999.xml" /><Relationship Id="rId19" Type="http://schemas.openxmlformats.org/officeDocument/2006/relationships/tags" Target="../tags/tag2000.xml" /><Relationship Id="rId2" Type="http://schemas.openxmlformats.org/officeDocument/2006/relationships/tags" Target="../tags/tag1983.xml" /><Relationship Id="rId20" Type="http://schemas.openxmlformats.org/officeDocument/2006/relationships/tags" Target="../tags/tag2001.xml" /><Relationship Id="rId21" Type="http://schemas.openxmlformats.org/officeDocument/2006/relationships/tags" Target="../tags/tag2002.xml" /><Relationship Id="rId22" Type="http://schemas.openxmlformats.org/officeDocument/2006/relationships/tags" Target="../tags/tag2003.xml" /><Relationship Id="rId23" Type="http://schemas.openxmlformats.org/officeDocument/2006/relationships/tags" Target="../tags/tag2004.xml" /><Relationship Id="rId24" Type="http://schemas.openxmlformats.org/officeDocument/2006/relationships/tags" Target="../tags/tag2005.xml" /><Relationship Id="rId25" Type="http://schemas.openxmlformats.org/officeDocument/2006/relationships/tags" Target="../tags/tag2006.xml" /><Relationship Id="rId26" Type="http://schemas.openxmlformats.org/officeDocument/2006/relationships/tags" Target="../tags/tag2007.xml" /><Relationship Id="rId27" Type="http://schemas.openxmlformats.org/officeDocument/2006/relationships/tags" Target="../tags/tag2008.xml" /><Relationship Id="rId28" Type="http://schemas.openxmlformats.org/officeDocument/2006/relationships/tags" Target="../tags/tag2009.xml" /><Relationship Id="rId29" Type="http://schemas.openxmlformats.org/officeDocument/2006/relationships/tags" Target="../tags/tag2010.xml" /><Relationship Id="rId3" Type="http://schemas.openxmlformats.org/officeDocument/2006/relationships/tags" Target="../tags/tag1984.xml" /><Relationship Id="rId30" Type="http://schemas.openxmlformats.org/officeDocument/2006/relationships/tags" Target="../tags/tag2011.xml" /><Relationship Id="rId4" Type="http://schemas.openxmlformats.org/officeDocument/2006/relationships/tags" Target="../tags/tag1985.xml" /><Relationship Id="rId5" Type="http://schemas.openxmlformats.org/officeDocument/2006/relationships/tags" Target="../tags/tag1986.xml" /><Relationship Id="rId6" Type="http://schemas.openxmlformats.org/officeDocument/2006/relationships/tags" Target="../tags/tag1987.xml" /><Relationship Id="rId7" Type="http://schemas.openxmlformats.org/officeDocument/2006/relationships/tags" Target="../tags/tag1988.xml" /><Relationship Id="rId8" Type="http://schemas.openxmlformats.org/officeDocument/2006/relationships/tags" Target="../tags/tag1989.xml" /><Relationship Id="rId9" Type="http://schemas.openxmlformats.org/officeDocument/2006/relationships/tags" Target="../tags/tag1990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020.xml" /><Relationship Id="rId11" Type="http://schemas.openxmlformats.org/officeDocument/2006/relationships/tags" Target="../tags/tag2021.xml" /><Relationship Id="rId12" Type="http://schemas.openxmlformats.org/officeDocument/2006/relationships/tags" Target="../tags/tag2022.xml" /><Relationship Id="rId13" Type="http://schemas.openxmlformats.org/officeDocument/2006/relationships/tags" Target="../tags/tag2023.xml" /><Relationship Id="rId14" Type="http://schemas.openxmlformats.org/officeDocument/2006/relationships/tags" Target="../tags/tag2024.xml" /><Relationship Id="rId15" Type="http://schemas.openxmlformats.org/officeDocument/2006/relationships/tags" Target="../tags/tag2025.xml" /><Relationship Id="rId16" Type="http://schemas.openxmlformats.org/officeDocument/2006/relationships/tags" Target="../tags/tag2026.xml" /><Relationship Id="rId17" Type="http://schemas.openxmlformats.org/officeDocument/2006/relationships/tags" Target="../tags/tag2027.xml" /><Relationship Id="rId18" Type="http://schemas.openxmlformats.org/officeDocument/2006/relationships/tags" Target="../tags/tag2028.xml" /><Relationship Id="rId19" Type="http://schemas.openxmlformats.org/officeDocument/2006/relationships/tags" Target="../tags/tag2029.xml" /><Relationship Id="rId2" Type="http://schemas.openxmlformats.org/officeDocument/2006/relationships/tags" Target="../tags/tag2012.xml" /><Relationship Id="rId20" Type="http://schemas.openxmlformats.org/officeDocument/2006/relationships/tags" Target="../tags/tag2030.xml" /><Relationship Id="rId21" Type="http://schemas.openxmlformats.org/officeDocument/2006/relationships/tags" Target="../tags/tag2031.xml" /><Relationship Id="rId22" Type="http://schemas.openxmlformats.org/officeDocument/2006/relationships/tags" Target="../tags/tag2032.xml" /><Relationship Id="rId23" Type="http://schemas.openxmlformats.org/officeDocument/2006/relationships/tags" Target="../tags/tag2033.xml" /><Relationship Id="rId24" Type="http://schemas.openxmlformats.org/officeDocument/2006/relationships/tags" Target="../tags/tag2034.xml" /><Relationship Id="rId25" Type="http://schemas.openxmlformats.org/officeDocument/2006/relationships/tags" Target="../tags/tag2035.xml" /><Relationship Id="rId26" Type="http://schemas.openxmlformats.org/officeDocument/2006/relationships/tags" Target="../tags/tag2036.xml" /><Relationship Id="rId27" Type="http://schemas.openxmlformats.org/officeDocument/2006/relationships/tags" Target="../tags/tag2037.xml" /><Relationship Id="rId28" Type="http://schemas.openxmlformats.org/officeDocument/2006/relationships/tags" Target="../tags/tag2038.xml" /><Relationship Id="rId29" Type="http://schemas.openxmlformats.org/officeDocument/2006/relationships/tags" Target="../tags/tag2039.xml" /><Relationship Id="rId3" Type="http://schemas.openxmlformats.org/officeDocument/2006/relationships/tags" Target="../tags/tag2013.xml" /><Relationship Id="rId30" Type="http://schemas.openxmlformats.org/officeDocument/2006/relationships/tags" Target="../tags/tag2040.xml" /><Relationship Id="rId31" Type="http://schemas.openxmlformats.org/officeDocument/2006/relationships/tags" Target="../tags/tag2041.xml" /><Relationship Id="rId32" Type="http://schemas.openxmlformats.org/officeDocument/2006/relationships/tags" Target="../tags/tag2042.xml" /><Relationship Id="rId33" Type="http://schemas.openxmlformats.org/officeDocument/2006/relationships/tags" Target="../tags/tag2043.xml" /><Relationship Id="rId34" Type="http://schemas.openxmlformats.org/officeDocument/2006/relationships/tags" Target="../tags/tag2044.xml" /><Relationship Id="rId35" Type="http://schemas.openxmlformats.org/officeDocument/2006/relationships/tags" Target="../tags/tag2045.xml" /><Relationship Id="rId36" Type="http://schemas.openxmlformats.org/officeDocument/2006/relationships/tags" Target="../tags/tag2046.xml" /><Relationship Id="rId37" Type="http://schemas.openxmlformats.org/officeDocument/2006/relationships/tags" Target="../tags/tag2047.xml" /><Relationship Id="rId38" Type="http://schemas.openxmlformats.org/officeDocument/2006/relationships/tags" Target="../tags/tag2048.xml" /><Relationship Id="rId39" Type="http://schemas.openxmlformats.org/officeDocument/2006/relationships/tags" Target="../tags/tag2049.xml" /><Relationship Id="rId4" Type="http://schemas.openxmlformats.org/officeDocument/2006/relationships/tags" Target="../tags/tag2014.xml" /><Relationship Id="rId40" Type="http://schemas.openxmlformats.org/officeDocument/2006/relationships/tags" Target="../tags/tag2050.xml" /><Relationship Id="rId41" Type="http://schemas.openxmlformats.org/officeDocument/2006/relationships/tags" Target="../tags/tag2051.xml" /><Relationship Id="rId42" Type="http://schemas.openxmlformats.org/officeDocument/2006/relationships/tags" Target="../tags/tag2052.xml" /><Relationship Id="rId43" Type="http://schemas.openxmlformats.org/officeDocument/2006/relationships/tags" Target="../tags/tag2053.xml" /><Relationship Id="rId44" Type="http://schemas.openxmlformats.org/officeDocument/2006/relationships/tags" Target="../tags/tag2054.xml" /><Relationship Id="rId5" Type="http://schemas.openxmlformats.org/officeDocument/2006/relationships/tags" Target="../tags/tag2015.xml" /><Relationship Id="rId6" Type="http://schemas.openxmlformats.org/officeDocument/2006/relationships/tags" Target="../tags/tag2016.xml" /><Relationship Id="rId7" Type="http://schemas.openxmlformats.org/officeDocument/2006/relationships/tags" Target="../tags/tag2017.xml" /><Relationship Id="rId8" Type="http://schemas.openxmlformats.org/officeDocument/2006/relationships/tags" Target="../tags/tag2018.xml" /><Relationship Id="rId9" Type="http://schemas.openxmlformats.org/officeDocument/2006/relationships/tags" Target="../tags/tag2019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066.xml" /><Relationship Id="rId11" Type="http://schemas.openxmlformats.org/officeDocument/2006/relationships/tags" Target="../tags/tag2067.xml" /><Relationship Id="rId12" Type="http://schemas.openxmlformats.org/officeDocument/2006/relationships/tags" Target="../tags/tag2068.xml" /><Relationship Id="rId13" Type="http://schemas.openxmlformats.org/officeDocument/2006/relationships/tags" Target="../tags/tag2069.xml" /><Relationship Id="rId14" Type="http://schemas.openxmlformats.org/officeDocument/2006/relationships/tags" Target="../tags/tag2070.xml" /><Relationship Id="rId15" Type="http://schemas.openxmlformats.org/officeDocument/2006/relationships/tags" Target="../tags/tag2071.xml" /><Relationship Id="rId16" Type="http://schemas.openxmlformats.org/officeDocument/2006/relationships/tags" Target="../tags/tag2072.xml" /><Relationship Id="rId17" Type="http://schemas.openxmlformats.org/officeDocument/2006/relationships/tags" Target="../tags/tag2073.xml" /><Relationship Id="rId18" Type="http://schemas.openxmlformats.org/officeDocument/2006/relationships/tags" Target="../tags/tag2074.xml" /><Relationship Id="rId19" Type="http://schemas.openxmlformats.org/officeDocument/2006/relationships/tags" Target="../tags/tag2075.xml" /><Relationship Id="rId2" Type="http://schemas.openxmlformats.org/officeDocument/2006/relationships/notesSlide" Target="../notesSlides/notesSlide3.xml" /><Relationship Id="rId20" Type="http://schemas.openxmlformats.org/officeDocument/2006/relationships/tags" Target="../tags/tag2076.xml" /><Relationship Id="rId21" Type="http://schemas.openxmlformats.org/officeDocument/2006/relationships/tags" Target="../tags/tag2077.xml" /><Relationship Id="rId22" Type="http://schemas.openxmlformats.org/officeDocument/2006/relationships/tags" Target="../tags/tag2078.xml" /><Relationship Id="rId23" Type="http://schemas.openxmlformats.org/officeDocument/2006/relationships/tags" Target="../tags/tag2079.xml" /><Relationship Id="rId24" Type="http://schemas.openxmlformats.org/officeDocument/2006/relationships/tags" Target="../tags/tag2080.xml" /><Relationship Id="rId25" Type="http://schemas.openxmlformats.org/officeDocument/2006/relationships/tags" Target="../tags/tag2081.xml" /><Relationship Id="rId26" Type="http://schemas.openxmlformats.org/officeDocument/2006/relationships/tags" Target="../tags/tag2082.xml" /><Relationship Id="rId27" Type="http://schemas.openxmlformats.org/officeDocument/2006/relationships/tags" Target="../tags/tag2083.xml" /><Relationship Id="rId28" Type="http://schemas.openxmlformats.org/officeDocument/2006/relationships/tags" Target="../tags/tag2084.xml" /><Relationship Id="rId29" Type="http://schemas.openxmlformats.org/officeDocument/2006/relationships/tags" Target="../tags/tag2085.xml" /><Relationship Id="rId3" Type="http://schemas.openxmlformats.org/officeDocument/2006/relationships/tags" Target="../tags/tag2059.xml" /><Relationship Id="rId30" Type="http://schemas.openxmlformats.org/officeDocument/2006/relationships/tags" Target="../tags/tag2086.xml" /><Relationship Id="rId31" Type="http://schemas.openxmlformats.org/officeDocument/2006/relationships/tags" Target="../tags/tag2087.xml" /><Relationship Id="rId32" Type="http://schemas.openxmlformats.org/officeDocument/2006/relationships/tags" Target="../tags/tag2088.xml" /><Relationship Id="rId33" Type="http://schemas.openxmlformats.org/officeDocument/2006/relationships/tags" Target="../tags/tag2089.xml" /><Relationship Id="rId34" Type="http://schemas.openxmlformats.org/officeDocument/2006/relationships/tags" Target="../tags/tag2090.xml" /><Relationship Id="rId35" Type="http://schemas.openxmlformats.org/officeDocument/2006/relationships/tags" Target="../tags/tag2091.xml" /><Relationship Id="rId36" Type="http://schemas.openxmlformats.org/officeDocument/2006/relationships/tags" Target="../tags/tag2092.xml" /><Relationship Id="rId37" Type="http://schemas.openxmlformats.org/officeDocument/2006/relationships/tags" Target="../tags/tag2093.xml" /><Relationship Id="rId38" Type="http://schemas.openxmlformats.org/officeDocument/2006/relationships/tags" Target="../tags/tag2094.xml" /><Relationship Id="rId39" Type="http://schemas.openxmlformats.org/officeDocument/2006/relationships/tags" Target="../tags/tag2095.xml" /><Relationship Id="rId4" Type="http://schemas.openxmlformats.org/officeDocument/2006/relationships/tags" Target="../tags/tag2060.xml" /><Relationship Id="rId40" Type="http://schemas.openxmlformats.org/officeDocument/2006/relationships/tags" Target="../tags/tag2096.xml" /><Relationship Id="rId41" Type="http://schemas.openxmlformats.org/officeDocument/2006/relationships/tags" Target="../tags/tag2097.xml" /><Relationship Id="rId42" Type="http://schemas.openxmlformats.org/officeDocument/2006/relationships/tags" Target="../tags/tag2098.xml" /><Relationship Id="rId43" Type="http://schemas.openxmlformats.org/officeDocument/2006/relationships/tags" Target="../tags/tag2099.xml" /><Relationship Id="rId44" Type="http://schemas.openxmlformats.org/officeDocument/2006/relationships/tags" Target="../tags/tag2100.xml" /><Relationship Id="rId45" Type="http://schemas.openxmlformats.org/officeDocument/2006/relationships/tags" Target="../tags/tag2101.xml" /><Relationship Id="rId46" Type="http://schemas.openxmlformats.org/officeDocument/2006/relationships/tags" Target="../tags/tag2102.xml" /><Relationship Id="rId47" Type="http://schemas.openxmlformats.org/officeDocument/2006/relationships/tags" Target="../tags/tag2103.xml" /><Relationship Id="rId48" Type="http://schemas.openxmlformats.org/officeDocument/2006/relationships/tags" Target="../tags/tag2104.xml" /><Relationship Id="rId49" Type="http://schemas.openxmlformats.org/officeDocument/2006/relationships/tags" Target="../tags/tag2105.xml" /><Relationship Id="rId5" Type="http://schemas.openxmlformats.org/officeDocument/2006/relationships/tags" Target="../tags/tag2061.xml" /><Relationship Id="rId50" Type="http://schemas.openxmlformats.org/officeDocument/2006/relationships/tags" Target="../tags/tag2106.xml" /><Relationship Id="rId51" Type="http://schemas.openxmlformats.org/officeDocument/2006/relationships/tags" Target="../tags/tag2107.xml" /><Relationship Id="rId52" Type="http://schemas.openxmlformats.org/officeDocument/2006/relationships/tags" Target="../tags/tag2108.xml" /><Relationship Id="rId53" Type="http://schemas.openxmlformats.org/officeDocument/2006/relationships/tags" Target="../tags/tag2109.xml" /><Relationship Id="rId54" Type="http://schemas.openxmlformats.org/officeDocument/2006/relationships/tags" Target="../tags/tag2110.xml" /><Relationship Id="rId55" Type="http://schemas.openxmlformats.org/officeDocument/2006/relationships/tags" Target="../tags/tag2111.xml" /><Relationship Id="rId56" Type="http://schemas.openxmlformats.org/officeDocument/2006/relationships/tags" Target="../tags/tag2112.xml" /><Relationship Id="rId57" Type="http://schemas.openxmlformats.org/officeDocument/2006/relationships/tags" Target="../tags/tag2113.xml" /><Relationship Id="rId58" Type="http://schemas.openxmlformats.org/officeDocument/2006/relationships/tags" Target="../tags/tag2114.xml" /><Relationship Id="rId59" Type="http://schemas.openxmlformats.org/officeDocument/2006/relationships/tags" Target="../tags/tag2115.xml" /><Relationship Id="rId6" Type="http://schemas.openxmlformats.org/officeDocument/2006/relationships/tags" Target="../tags/tag2062.xml" /><Relationship Id="rId60" Type="http://schemas.openxmlformats.org/officeDocument/2006/relationships/tags" Target="../tags/tag2116.xml" /><Relationship Id="rId7" Type="http://schemas.openxmlformats.org/officeDocument/2006/relationships/tags" Target="../tags/tag2063.xml" /><Relationship Id="rId8" Type="http://schemas.openxmlformats.org/officeDocument/2006/relationships/tags" Target="../tags/tag2064.xml" /><Relationship Id="rId9" Type="http://schemas.openxmlformats.org/officeDocument/2006/relationships/tags" Target="../tags/tag2065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125.xml" /><Relationship Id="rId11" Type="http://schemas.openxmlformats.org/officeDocument/2006/relationships/tags" Target="../tags/tag2126.xml" /><Relationship Id="rId12" Type="http://schemas.openxmlformats.org/officeDocument/2006/relationships/tags" Target="../tags/tag2127.xml" /><Relationship Id="rId13" Type="http://schemas.openxmlformats.org/officeDocument/2006/relationships/tags" Target="../tags/tag2128.xml" /><Relationship Id="rId14" Type="http://schemas.openxmlformats.org/officeDocument/2006/relationships/tags" Target="../tags/tag2129.xml" /><Relationship Id="rId15" Type="http://schemas.openxmlformats.org/officeDocument/2006/relationships/tags" Target="../tags/tag2130.xml" /><Relationship Id="rId16" Type="http://schemas.openxmlformats.org/officeDocument/2006/relationships/tags" Target="../tags/tag2131.xml" /><Relationship Id="rId17" Type="http://schemas.openxmlformats.org/officeDocument/2006/relationships/tags" Target="../tags/tag2132.xml" /><Relationship Id="rId18" Type="http://schemas.openxmlformats.org/officeDocument/2006/relationships/tags" Target="../tags/tag2133.xml" /><Relationship Id="rId19" Type="http://schemas.openxmlformats.org/officeDocument/2006/relationships/tags" Target="../tags/tag2134.xml" /><Relationship Id="rId2" Type="http://schemas.openxmlformats.org/officeDocument/2006/relationships/tags" Target="../tags/tag2117.xml" /><Relationship Id="rId20" Type="http://schemas.openxmlformats.org/officeDocument/2006/relationships/tags" Target="../tags/tag2135.xml" /><Relationship Id="rId21" Type="http://schemas.openxmlformats.org/officeDocument/2006/relationships/tags" Target="../tags/tag2136.xml" /><Relationship Id="rId22" Type="http://schemas.openxmlformats.org/officeDocument/2006/relationships/tags" Target="../tags/tag2137.xml" /><Relationship Id="rId23" Type="http://schemas.openxmlformats.org/officeDocument/2006/relationships/tags" Target="../tags/tag2138.xml" /><Relationship Id="rId24" Type="http://schemas.openxmlformats.org/officeDocument/2006/relationships/tags" Target="../tags/tag2139.xml" /><Relationship Id="rId25" Type="http://schemas.openxmlformats.org/officeDocument/2006/relationships/tags" Target="../tags/tag2140.xml" /><Relationship Id="rId26" Type="http://schemas.openxmlformats.org/officeDocument/2006/relationships/tags" Target="../tags/tag2141.xml" /><Relationship Id="rId3" Type="http://schemas.openxmlformats.org/officeDocument/2006/relationships/tags" Target="../tags/tag2118.xml" /><Relationship Id="rId4" Type="http://schemas.openxmlformats.org/officeDocument/2006/relationships/tags" Target="../tags/tag2119.xml" /><Relationship Id="rId5" Type="http://schemas.openxmlformats.org/officeDocument/2006/relationships/tags" Target="../tags/tag2120.xml" /><Relationship Id="rId6" Type="http://schemas.openxmlformats.org/officeDocument/2006/relationships/tags" Target="../tags/tag2121.xml" /><Relationship Id="rId7" Type="http://schemas.openxmlformats.org/officeDocument/2006/relationships/tags" Target="../tags/tag2122.xml" /><Relationship Id="rId8" Type="http://schemas.openxmlformats.org/officeDocument/2006/relationships/tags" Target="../tags/tag2123.xml" /><Relationship Id="rId9" Type="http://schemas.openxmlformats.org/officeDocument/2006/relationships/tags" Target="../tags/tag2124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2142.xml" /><Relationship Id="rId3" Type="http://schemas.openxmlformats.org/officeDocument/2006/relationships/tags" Target="../tags/tag2143.xml" /><Relationship Id="rId4" Type="http://schemas.openxmlformats.org/officeDocument/2006/relationships/tags" Target="../tags/tag2144.xml" /><Relationship Id="rId5" Type="http://schemas.openxmlformats.org/officeDocument/2006/relationships/tags" Target="../tags/tag2145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154.xml" /><Relationship Id="rId11" Type="http://schemas.openxmlformats.org/officeDocument/2006/relationships/tags" Target="../tags/tag2155.xml" /><Relationship Id="rId12" Type="http://schemas.openxmlformats.org/officeDocument/2006/relationships/tags" Target="../tags/tag2156.xml" /><Relationship Id="rId13" Type="http://schemas.openxmlformats.org/officeDocument/2006/relationships/oleObject" Target="../embeddings/oleObject11.bin" TargetMode="Internal" /><Relationship Id="rId14" Type="http://schemas.openxmlformats.org/officeDocument/2006/relationships/image" Target="../media/image32.wmf" /><Relationship Id="rId15" Type="http://schemas.openxmlformats.org/officeDocument/2006/relationships/tags" Target="../tags/tag2157.xml" /><Relationship Id="rId16" Type="http://schemas.openxmlformats.org/officeDocument/2006/relationships/tags" Target="../tags/tag2158.xml" /><Relationship Id="rId17" Type="http://schemas.openxmlformats.org/officeDocument/2006/relationships/tags" Target="../tags/tag2159.xml" /><Relationship Id="rId18" Type="http://schemas.openxmlformats.org/officeDocument/2006/relationships/oleObject" Target="../embeddings/oleObject12.bin" TargetMode="Internal" /><Relationship Id="rId19" Type="http://schemas.openxmlformats.org/officeDocument/2006/relationships/image" Target="../media/image33.wmf" /><Relationship Id="rId2" Type="http://schemas.openxmlformats.org/officeDocument/2006/relationships/tags" Target="../tags/tag2146.xml" /><Relationship Id="rId20" Type="http://schemas.openxmlformats.org/officeDocument/2006/relationships/tags" Target="../tags/tag2160.xml" /><Relationship Id="rId21" Type="http://schemas.openxmlformats.org/officeDocument/2006/relationships/tags" Target="../tags/tag2161.xml" /><Relationship Id="rId22" Type="http://schemas.openxmlformats.org/officeDocument/2006/relationships/tags" Target="../tags/tag2162.xml" /><Relationship Id="rId23" Type="http://schemas.openxmlformats.org/officeDocument/2006/relationships/tags" Target="../tags/tag2163.xml" /><Relationship Id="rId24" Type="http://schemas.openxmlformats.org/officeDocument/2006/relationships/tags" Target="../tags/tag2164.xml" /><Relationship Id="rId25" Type="http://schemas.openxmlformats.org/officeDocument/2006/relationships/tags" Target="../tags/tag2165.xml" /><Relationship Id="rId26" Type="http://schemas.openxmlformats.org/officeDocument/2006/relationships/tags" Target="../tags/tag2166.xml" /><Relationship Id="rId27" Type="http://schemas.openxmlformats.org/officeDocument/2006/relationships/tags" Target="../tags/tag2167.xml" /><Relationship Id="rId28" Type="http://schemas.openxmlformats.org/officeDocument/2006/relationships/image" Target="../media/image34.png" /><Relationship Id="rId29" Type="http://schemas.openxmlformats.org/officeDocument/2006/relationships/tags" Target="../tags/tag2168.xml" /><Relationship Id="rId3" Type="http://schemas.openxmlformats.org/officeDocument/2006/relationships/tags" Target="../tags/tag2147.xml" /><Relationship Id="rId30" Type="http://schemas.openxmlformats.org/officeDocument/2006/relationships/video" Target="../media/media2.mp4" /><Relationship Id="rId31" Type="http://schemas.microsoft.com/office/2007/relationships/media" Target="../media/media2.mp4" /><Relationship Id="rId32" Type="http://schemas.openxmlformats.org/officeDocument/2006/relationships/tags" Target="../tags/tag2169.xml" /><Relationship Id="rId33" Type="http://schemas.openxmlformats.org/officeDocument/2006/relationships/tags" Target="../tags/tag2170.xml" /><Relationship Id="rId34" Type="http://schemas.openxmlformats.org/officeDocument/2006/relationships/tags" Target="../tags/tag2171.xml" /><Relationship Id="rId35" Type="http://schemas.openxmlformats.org/officeDocument/2006/relationships/tags" Target="../tags/tag2172.xml" /><Relationship Id="rId36" Type="http://schemas.openxmlformats.org/officeDocument/2006/relationships/tags" Target="../tags/tag2173.xml" /><Relationship Id="rId37" Type="http://schemas.openxmlformats.org/officeDocument/2006/relationships/tags" Target="../tags/tag2174.xml" /><Relationship Id="rId38" Type="http://schemas.openxmlformats.org/officeDocument/2006/relationships/tags" Target="../tags/tag2175.xml" /><Relationship Id="rId39" Type="http://schemas.openxmlformats.org/officeDocument/2006/relationships/vmlDrawing" Target="../drawings/vmlDrawing4.vml" /><Relationship Id="rId4" Type="http://schemas.openxmlformats.org/officeDocument/2006/relationships/tags" Target="../tags/tag2148.xml" /><Relationship Id="rId5" Type="http://schemas.openxmlformats.org/officeDocument/2006/relationships/tags" Target="../tags/tag2149.xml" /><Relationship Id="rId6" Type="http://schemas.openxmlformats.org/officeDocument/2006/relationships/tags" Target="../tags/tag2150.xml" /><Relationship Id="rId7" Type="http://schemas.openxmlformats.org/officeDocument/2006/relationships/tags" Target="../tags/tag2151.xml" /><Relationship Id="rId8" Type="http://schemas.openxmlformats.org/officeDocument/2006/relationships/tags" Target="../tags/tag2152.xml" /><Relationship Id="rId9" Type="http://schemas.openxmlformats.org/officeDocument/2006/relationships/tags" Target="../tags/tag2153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153.xml" /><Relationship Id="rId3" Type="http://schemas.openxmlformats.org/officeDocument/2006/relationships/tags" Target="../tags/tag154.xml" /><Relationship Id="rId4" Type="http://schemas.openxmlformats.org/officeDocument/2006/relationships/image" Target="../media/image7.png" /><Relationship Id="rId5" Type="http://schemas.openxmlformats.org/officeDocument/2006/relationships/tags" Target="../tags/tag155.xml" /><Relationship Id="rId6" Type="http://schemas.openxmlformats.org/officeDocument/2006/relationships/tags" Target="../tags/tag156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184.xml" /><Relationship Id="rId11" Type="http://schemas.openxmlformats.org/officeDocument/2006/relationships/tags" Target="../tags/tag2185.xml" /><Relationship Id="rId12" Type="http://schemas.openxmlformats.org/officeDocument/2006/relationships/tags" Target="../tags/tag2186.xml" /><Relationship Id="rId13" Type="http://schemas.openxmlformats.org/officeDocument/2006/relationships/tags" Target="../tags/tag2187.xml" /><Relationship Id="rId14" Type="http://schemas.openxmlformats.org/officeDocument/2006/relationships/tags" Target="../tags/tag2188.xml" /><Relationship Id="rId15" Type="http://schemas.openxmlformats.org/officeDocument/2006/relationships/tags" Target="../tags/tag2189.xml" /><Relationship Id="rId16" Type="http://schemas.openxmlformats.org/officeDocument/2006/relationships/tags" Target="../tags/tag2190.xml" /><Relationship Id="rId17" Type="http://schemas.openxmlformats.org/officeDocument/2006/relationships/tags" Target="../tags/tag2191.xml" /><Relationship Id="rId18" Type="http://schemas.openxmlformats.org/officeDocument/2006/relationships/tags" Target="../tags/tag2192.xml" /><Relationship Id="rId19" Type="http://schemas.openxmlformats.org/officeDocument/2006/relationships/tags" Target="../tags/tag2193.xml" /><Relationship Id="rId2" Type="http://schemas.openxmlformats.org/officeDocument/2006/relationships/tags" Target="../tags/tag2176.xml" /><Relationship Id="rId20" Type="http://schemas.openxmlformats.org/officeDocument/2006/relationships/tags" Target="../tags/tag2194.xml" /><Relationship Id="rId21" Type="http://schemas.openxmlformats.org/officeDocument/2006/relationships/tags" Target="../tags/tag2195.xml" /><Relationship Id="rId22" Type="http://schemas.openxmlformats.org/officeDocument/2006/relationships/tags" Target="../tags/tag2196.xml" /><Relationship Id="rId23" Type="http://schemas.openxmlformats.org/officeDocument/2006/relationships/tags" Target="../tags/tag2197.xml" /><Relationship Id="rId24" Type="http://schemas.openxmlformats.org/officeDocument/2006/relationships/tags" Target="../tags/tag2198.xml" /><Relationship Id="rId25" Type="http://schemas.openxmlformats.org/officeDocument/2006/relationships/tags" Target="../tags/tag2199.xml" /><Relationship Id="rId26" Type="http://schemas.openxmlformats.org/officeDocument/2006/relationships/tags" Target="../tags/tag2200.xml" /><Relationship Id="rId27" Type="http://schemas.openxmlformats.org/officeDocument/2006/relationships/tags" Target="../tags/tag2201.xml" /><Relationship Id="rId28" Type="http://schemas.openxmlformats.org/officeDocument/2006/relationships/tags" Target="../tags/tag2202.xml" /><Relationship Id="rId29" Type="http://schemas.openxmlformats.org/officeDocument/2006/relationships/tags" Target="../tags/tag2203.xml" /><Relationship Id="rId3" Type="http://schemas.openxmlformats.org/officeDocument/2006/relationships/tags" Target="../tags/tag2177.xml" /><Relationship Id="rId4" Type="http://schemas.openxmlformats.org/officeDocument/2006/relationships/tags" Target="../tags/tag2178.xml" /><Relationship Id="rId5" Type="http://schemas.openxmlformats.org/officeDocument/2006/relationships/tags" Target="../tags/tag2179.xml" /><Relationship Id="rId6" Type="http://schemas.openxmlformats.org/officeDocument/2006/relationships/tags" Target="../tags/tag2180.xml" /><Relationship Id="rId7" Type="http://schemas.openxmlformats.org/officeDocument/2006/relationships/tags" Target="../tags/tag2181.xml" /><Relationship Id="rId8" Type="http://schemas.openxmlformats.org/officeDocument/2006/relationships/tags" Target="../tags/tag2182.xml" /><Relationship Id="rId9" Type="http://schemas.openxmlformats.org/officeDocument/2006/relationships/tags" Target="../tags/tag2183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212.xml" /><Relationship Id="rId11" Type="http://schemas.openxmlformats.org/officeDocument/2006/relationships/tags" Target="../tags/tag2213.xml" /><Relationship Id="rId12" Type="http://schemas.openxmlformats.org/officeDocument/2006/relationships/tags" Target="../tags/tag2214.xml" /><Relationship Id="rId13" Type="http://schemas.openxmlformats.org/officeDocument/2006/relationships/tags" Target="../tags/tag2215.xml" /><Relationship Id="rId14" Type="http://schemas.openxmlformats.org/officeDocument/2006/relationships/tags" Target="../tags/tag2216.xml" /><Relationship Id="rId15" Type="http://schemas.openxmlformats.org/officeDocument/2006/relationships/tags" Target="../tags/tag2217.xml" /><Relationship Id="rId16" Type="http://schemas.openxmlformats.org/officeDocument/2006/relationships/tags" Target="../tags/tag2218.xml" /><Relationship Id="rId17" Type="http://schemas.openxmlformats.org/officeDocument/2006/relationships/tags" Target="../tags/tag2219.xml" /><Relationship Id="rId18" Type="http://schemas.openxmlformats.org/officeDocument/2006/relationships/tags" Target="../tags/tag2220.xml" /><Relationship Id="rId19" Type="http://schemas.openxmlformats.org/officeDocument/2006/relationships/tags" Target="../tags/tag2221.xml" /><Relationship Id="rId2" Type="http://schemas.openxmlformats.org/officeDocument/2006/relationships/tags" Target="../tags/tag2204.xml" /><Relationship Id="rId20" Type="http://schemas.openxmlformats.org/officeDocument/2006/relationships/tags" Target="../tags/tag2222.xml" /><Relationship Id="rId21" Type="http://schemas.openxmlformats.org/officeDocument/2006/relationships/tags" Target="../tags/tag2223.xml" /><Relationship Id="rId22" Type="http://schemas.openxmlformats.org/officeDocument/2006/relationships/tags" Target="../tags/tag2224.xml" /><Relationship Id="rId23" Type="http://schemas.openxmlformats.org/officeDocument/2006/relationships/tags" Target="../tags/tag2225.xml" /><Relationship Id="rId24" Type="http://schemas.openxmlformats.org/officeDocument/2006/relationships/tags" Target="../tags/tag2226.xml" /><Relationship Id="rId25" Type="http://schemas.openxmlformats.org/officeDocument/2006/relationships/tags" Target="../tags/tag2227.xml" /><Relationship Id="rId26" Type="http://schemas.openxmlformats.org/officeDocument/2006/relationships/tags" Target="../tags/tag2228.xml" /><Relationship Id="rId27" Type="http://schemas.openxmlformats.org/officeDocument/2006/relationships/tags" Target="../tags/tag2229.xml" /><Relationship Id="rId28" Type="http://schemas.openxmlformats.org/officeDocument/2006/relationships/tags" Target="../tags/tag2230.xml" /><Relationship Id="rId29" Type="http://schemas.openxmlformats.org/officeDocument/2006/relationships/tags" Target="../tags/tag2231.xml" /><Relationship Id="rId3" Type="http://schemas.openxmlformats.org/officeDocument/2006/relationships/tags" Target="../tags/tag2205.xml" /><Relationship Id="rId30" Type="http://schemas.openxmlformats.org/officeDocument/2006/relationships/tags" Target="../tags/tag2232.xml" /><Relationship Id="rId31" Type="http://schemas.openxmlformats.org/officeDocument/2006/relationships/tags" Target="../tags/tag2233.xml" /><Relationship Id="rId32" Type="http://schemas.openxmlformats.org/officeDocument/2006/relationships/tags" Target="../tags/tag2234.xml" /><Relationship Id="rId33" Type="http://schemas.openxmlformats.org/officeDocument/2006/relationships/tags" Target="../tags/tag2235.xml" /><Relationship Id="rId34" Type="http://schemas.openxmlformats.org/officeDocument/2006/relationships/tags" Target="../tags/tag2236.xml" /><Relationship Id="rId35" Type="http://schemas.openxmlformats.org/officeDocument/2006/relationships/tags" Target="../tags/tag2237.xml" /><Relationship Id="rId36" Type="http://schemas.openxmlformats.org/officeDocument/2006/relationships/tags" Target="../tags/tag2238.xml" /><Relationship Id="rId37" Type="http://schemas.openxmlformats.org/officeDocument/2006/relationships/tags" Target="../tags/tag2239.xml" /><Relationship Id="rId38" Type="http://schemas.openxmlformats.org/officeDocument/2006/relationships/tags" Target="../tags/tag2240.xml" /><Relationship Id="rId39" Type="http://schemas.openxmlformats.org/officeDocument/2006/relationships/tags" Target="../tags/tag2241.xml" /><Relationship Id="rId4" Type="http://schemas.openxmlformats.org/officeDocument/2006/relationships/tags" Target="../tags/tag2206.xml" /><Relationship Id="rId40" Type="http://schemas.openxmlformats.org/officeDocument/2006/relationships/tags" Target="../tags/tag2242.xml" /><Relationship Id="rId41" Type="http://schemas.openxmlformats.org/officeDocument/2006/relationships/tags" Target="../tags/tag2243.xml" /><Relationship Id="rId42" Type="http://schemas.openxmlformats.org/officeDocument/2006/relationships/tags" Target="../tags/tag2244.xml" /><Relationship Id="rId43" Type="http://schemas.openxmlformats.org/officeDocument/2006/relationships/tags" Target="../tags/tag2245.xml" /><Relationship Id="rId44" Type="http://schemas.openxmlformats.org/officeDocument/2006/relationships/tags" Target="../tags/tag2246.xml" /><Relationship Id="rId45" Type="http://schemas.openxmlformats.org/officeDocument/2006/relationships/tags" Target="../tags/tag2247.xml" /><Relationship Id="rId46" Type="http://schemas.openxmlformats.org/officeDocument/2006/relationships/tags" Target="../tags/tag2248.xml" /><Relationship Id="rId47" Type="http://schemas.openxmlformats.org/officeDocument/2006/relationships/tags" Target="../tags/tag2249.xml" /><Relationship Id="rId48" Type="http://schemas.openxmlformats.org/officeDocument/2006/relationships/tags" Target="../tags/tag2250.xml" /><Relationship Id="rId49" Type="http://schemas.openxmlformats.org/officeDocument/2006/relationships/tags" Target="../tags/tag2251.xml" /><Relationship Id="rId5" Type="http://schemas.openxmlformats.org/officeDocument/2006/relationships/tags" Target="../tags/tag2207.xml" /><Relationship Id="rId50" Type="http://schemas.openxmlformats.org/officeDocument/2006/relationships/tags" Target="../tags/tag2252.xml" /><Relationship Id="rId51" Type="http://schemas.openxmlformats.org/officeDocument/2006/relationships/tags" Target="../tags/tag2253.xml" /><Relationship Id="rId52" Type="http://schemas.openxmlformats.org/officeDocument/2006/relationships/tags" Target="../tags/tag2254.xml" /><Relationship Id="rId53" Type="http://schemas.openxmlformats.org/officeDocument/2006/relationships/tags" Target="../tags/tag2255.xml" /><Relationship Id="rId6" Type="http://schemas.openxmlformats.org/officeDocument/2006/relationships/tags" Target="../tags/tag2208.xml" /><Relationship Id="rId7" Type="http://schemas.openxmlformats.org/officeDocument/2006/relationships/tags" Target="../tags/tag2209.xml" /><Relationship Id="rId8" Type="http://schemas.openxmlformats.org/officeDocument/2006/relationships/tags" Target="../tags/tag2210.xml" /><Relationship Id="rId9" Type="http://schemas.openxmlformats.org/officeDocument/2006/relationships/tags" Target="../tags/tag2211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2264.xml" /><Relationship Id="rId11" Type="http://schemas.openxmlformats.org/officeDocument/2006/relationships/tags" Target="../tags/tag2265.xml" /><Relationship Id="rId12" Type="http://schemas.openxmlformats.org/officeDocument/2006/relationships/tags" Target="../tags/tag2266.xml" /><Relationship Id="rId13" Type="http://schemas.openxmlformats.org/officeDocument/2006/relationships/tags" Target="../tags/tag2267.xml" /><Relationship Id="rId14" Type="http://schemas.openxmlformats.org/officeDocument/2006/relationships/tags" Target="../tags/tag2268.xml" /><Relationship Id="rId15" Type="http://schemas.openxmlformats.org/officeDocument/2006/relationships/tags" Target="../tags/tag2269.xml" /><Relationship Id="rId16" Type="http://schemas.openxmlformats.org/officeDocument/2006/relationships/tags" Target="../tags/tag2270.xml" /><Relationship Id="rId17" Type="http://schemas.openxmlformats.org/officeDocument/2006/relationships/tags" Target="../tags/tag2271.xml" /><Relationship Id="rId18" Type="http://schemas.openxmlformats.org/officeDocument/2006/relationships/tags" Target="../tags/tag2272.xml" /><Relationship Id="rId19" Type="http://schemas.openxmlformats.org/officeDocument/2006/relationships/tags" Target="../tags/tag2273.xml" /><Relationship Id="rId2" Type="http://schemas.openxmlformats.org/officeDocument/2006/relationships/tags" Target="../tags/tag2256.xml" /><Relationship Id="rId20" Type="http://schemas.openxmlformats.org/officeDocument/2006/relationships/tags" Target="../tags/tag2274.xml" /><Relationship Id="rId21" Type="http://schemas.openxmlformats.org/officeDocument/2006/relationships/tags" Target="../tags/tag2275.xml" /><Relationship Id="rId22" Type="http://schemas.openxmlformats.org/officeDocument/2006/relationships/tags" Target="../tags/tag2276.xml" /><Relationship Id="rId23" Type="http://schemas.openxmlformats.org/officeDocument/2006/relationships/tags" Target="../tags/tag2277.xml" /><Relationship Id="rId24" Type="http://schemas.openxmlformats.org/officeDocument/2006/relationships/tags" Target="../tags/tag2278.xml" /><Relationship Id="rId25" Type="http://schemas.openxmlformats.org/officeDocument/2006/relationships/tags" Target="../tags/tag2279.xml" /><Relationship Id="rId26" Type="http://schemas.openxmlformats.org/officeDocument/2006/relationships/tags" Target="../tags/tag2280.xml" /><Relationship Id="rId3" Type="http://schemas.openxmlformats.org/officeDocument/2006/relationships/tags" Target="../tags/tag2257.xml" /><Relationship Id="rId4" Type="http://schemas.openxmlformats.org/officeDocument/2006/relationships/tags" Target="../tags/tag2258.xml" /><Relationship Id="rId5" Type="http://schemas.openxmlformats.org/officeDocument/2006/relationships/tags" Target="../tags/tag2259.xml" /><Relationship Id="rId6" Type="http://schemas.openxmlformats.org/officeDocument/2006/relationships/tags" Target="../tags/tag2260.xml" /><Relationship Id="rId7" Type="http://schemas.openxmlformats.org/officeDocument/2006/relationships/tags" Target="../tags/tag2261.xml" /><Relationship Id="rId8" Type="http://schemas.openxmlformats.org/officeDocument/2006/relationships/tags" Target="../tags/tag2262.xml" /><Relationship Id="rId9" Type="http://schemas.openxmlformats.org/officeDocument/2006/relationships/tags" Target="../tags/tag2263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2281.xml" /><Relationship Id="rId3" Type="http://schemas.openxmlformats.org/officeDocument/2006/relationships/tags" Target="../tags/tag2282.xml" /><Relationship Id="rId4" Type="http://schemas.openxmlformats.org/officeDocument/2006/relationships/tags" Target="../tags/tag2283.xml" /><Relationship Id="rId5" Type="http://schemas.openxmlformats.org/officeDocument/2006/relationships/tags" Target="../tags/tag2284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10" Type="http://schemas.openxmlformats.org/officeDocument/2006/relationships/tags" Target="../tags/tag2293.xml" /><Relationship Id="rId11" Type="http://schemas.openxmlformats.org/officeDocument/2006/relationships/tags" Target="../tags/tag2294.xml" /><Relationship Id="rId12" Type="http://schemas.openxmlformats.org/officeDocument/2006/relationships/tags" Target="../tags/tag2295.xml" /><Relationship Id="rId13" Type="http://schemas.openxmlformats.org/officeDocument/2006/relationships/tags" Target="../tags/tag2296.xml" /><Relationship Id="rId14" Type="http://schemas.openxmlformats.org/officeDocument/2006/relationships/tags" Target="../tags/tag2297.xml" /><Relationship Id="rId15" Type="http://schemas.openxmlformats.org/officeDocument/2006/relationships/tags" Target="../tags/tag2298.xml" /><Relationship Id="rId16" Type="http://schemas.openxmlformats.org/officeDocument/2006/relationships/tags" Target="../tags/tag2299.xml" /><Relationship Id="rId17" Type="http://schemas.openxmlformats.org/officeDocument/2006/relationships/tags" Target="../tags/tag2300.xml" /><Relationship Id="rId18" Type="http://schemas.openxmlformats.org/officeDocument/2006/relationships/tags" Target="../tags/tag2301.xml" /><Relationship Id="rId19" Type="http://schemas.openxmlformats.org/officeDocument/2006/relationships/tags" Target="../tags/tag2302.xml" /><Relationship Id="rId2" Type="http://schemas.openxmlformats.org/officeDocument/2006/relationships/tags" Target="../tags/tag2285.xml" /><Relationship Id="rId20" Type="http://schemas.openxmlformats.org/officeDocument/2006/relationships/image" Target="../media/image12.png" /><Relationship Id="rId21" Type="http://schemas.openxmlformats.org/officeDocument/2006/relationships/tags" Target="../tags/tag2303.xml" /><Relationship Id="rId22" Type="http://schemas.openxmlformats.org/officeDocument/2006/relationships/tags" Target="../tags/tag2304.xml" /><Relationship Id="rId23" Type="http://schemas.openxmlformats.org/officeDocument/2006/relationships/tags" Target="../tags/tag2305.xml" /><Relationship Id="rId24" Type="http://schemas.openxmlformats.org/officeDocument/2006/relationships/image" Target="../media/image15.jpeg" /><Relationship Id="rId25" Type="http://schemas.openxmlformats.org/officeDocument/2006/relationships/tags" Target="../tags/tag2306.xml" /><Relationship Id="rId26" Type="http://schemas.openxmlformats.org/officeDocument/2006/relationships/image" Target="../media/image35.png" /><Relationship Id="rId27" Type="http://schemas.openxmlformats.org/officeDocument/2006/relationships/tags" Target="../tags/tag2307.xml" /><Relationship Id="rId28" Type="http://schemas.openxmlformats.org/officeDocument/2006/relationships/tags" Target="../tags/tag2308.xml" /><Relationship Id="rId29" Type="http://schemas.openxmlformats.org/officeDocument/2006/relationships/image" Target="../media/image36.png" /><Relationship Id="rId3" Type="http://schemas.openxmlformats.org/officeDocument/2006/relationships/tags" Target="../tags/tag2286.xml" /><Relationship Id="rId30" Type="http://schemas.openxmlformats.org/officeDocument/2006/relationships/tags" Target="../tags/tag2309.xml" /><Relationship Id="rId31" Type="http://schemas.openxmlformats.org/officeDocument/2006/relationships/image" Target="../media/image37.png" /><Relationship Id="rId32" Type="http://schemas.openxmlformats.org/officeDocument/2006/relationships/tags" Target="../tags/tag2310.xml" /><Relationship Id="rId33" Type="http://schemas.openxmlformats.org/officeDocument/2006/relationships/tags" Target="../tags/tag2311.xml" /><Relationship Id="rId34" Type="http://schemas.openxmlformats.org/officeDocument/2006/relationships/tags" Target="../tags/tag2312.xml" /><Relationship Id="rId4" Type="http://schemas.openxmlformats.org/officeDocument/2006/relationships/tags" Target="../tags/tag2287.xml" /><Relationship Id="rId5" Type="http://schemas.openxmlformats.org/officeDocument/2006/relationships/tags" Target="../tags/tag2288.xml" /><Relationship Id="rId6" Type="http://schemas.openxmlformats.org/officeDocument/2006/relationships/tags" Target="../tags/tag2289.xml" /><Relationship Id="rId7" Type="http://schemas.openxmlformats.org/officeDocument/2006/relationships/tags" Target="../tags/tag2290.xml" /><Relationship Id="rId8" Type="http://schemas.openxmlformats.org/officeDocument/2006/relationships/tags" Target="../tags/tag2291.xml" /><Relationship Id="rId9" Type="http://schemas.openxmlformats.org/officeDocument/2006/relationships/tags" Target="../tags/tag2292.xml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tags" Target="../tags/tag2313.xml" /><Relationship Id="rId3" Type="http://schemas.openxmlformats.org/officeDocument/2006/relationships/tags" Target="../tags/tag2314.xml" /><Relationship Id="rId4" Type="http://schemas.openxmlformats.org/officeDocument/2006/relationships/tags" Target="../tags/tag2315.xml" /><Relationship Id="rId5" Type="http://schemas.openxmlformats.org/officeDocument/2006/relationships/tags" Target="../tags/tag2316.xml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2317.xml" /><Relationship Id="rId3" Type="http://schemas.openxmlformats.org/officeDocument/2006/relationships/tags" Target="../tags/tag2318.xml" /><Relationship Id="rId4" Type="http://schemas.openxmlformats.org/officeDocument/2006/relationships/tags" Target="../tags/tag2319.xml" /><Relationship Id="rId5" Type="http://schemas.openxmlformats.org/officeDocument/2006/relationships/image" Target="../media/image38.png" /><Relationship Id="rId6" Type="http://schemas.openxmlformats.org/officeDocument/2006/relationships/tags" Target="../tags/tag2320.xml" /><Relationship Id="rId7" Type="http://schemas.openxmlformats.org/officeDocument/2006/relationships/tags" Target="../tags/tag2321.xml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2322.xml" /><Relationship Id="rId3" Type="http://schemas.openxmlformats.org/officeDocument/2006/relationships/tags" Target="../tags/tag2323.xml" /><Relationship Id="rId4" Type="http://schemas.openxmlformats.org/officeDocument/2006/relationships/tags" Target="../tags/tag2324.xml" /><Relationship Id="rId5" Type="http://schemas.openxmlformats.org/officeDocument/2006/relationships/image" Target="../media/image39.png" /><Relationship Id="rId6" Type="http://schemas.openxmlformats.org/officeDocument/2006/relationships/tags" Target="../tags/tag2325.xml" /><Relationship Id="rId7" Type="http://schemas.openxmlformats.org/officeDocument/2006/relationships/tags" Target="../tags/tag2326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2327.xml" /><Relationship Id="rId3" Type="http://schemas.openxmlformats.org/officeDocument/2006/relationships/tags" Target="../tags/tag2328.xml" /><Relationship Id="rId4" Type="http://schemas.openxmlformats.org/officeDocument/2006/relationships/tags" Target="../tags/tag2329.xml" /><Relationship Id="rId5" Type="http://schemas.openxmlformats.org/officeDocument/2006/relationships/image" Target="../media/image40.png" /><Relationship Id="rId6" Type="http://schemas.openxmlformats.org/officeDocument/2006/relationships/tags" Target="../tags/tag2330.xml" /><Relationship Id="rId7" Type="http://schemas.openxmlformats.org/officeDocument/2006/relationships/tags" Target="../tags/tag2331.xml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10" Type="http://schemas.openxmlformats.org/officeDocument/2006/relationships/tags" Target="../tags/tag2337.xml" /><Relationship Id="rId11" Type="http://schemas.openxmlformats.org/officeDocument/2006/relationships/vmlDrawing" Target="../drawings/vmlDrawing5.vml" /><Relationship Id="rId2" Type="http://schemas.openxmlformats.org/officeDocument/2006/relationships/tags" Target="../tags/tag2332.xml" /><Relationship Id="rId3" Type="http://schemas.openxmlformats.org/officeDocument/2006/relationships/tags" Target="../tags/tag2333.xml" /><Relationship Id="rId4" Type="http://schemas.openxmlformats.org/officeDocument/2006/relationships/tags" Target="../tags/tag2334.xml" /><Relationship Id="rId5" Type="http://schemas.openxmlformats.org/officeDocument/2006/relationships/tags" Target="../tags/tag2335.xml" /><Relationship Id="rId6" Type="http://schemas.openxmlformats.org/officeDocument/2006/relationships/oleObject" Target="../embeddings/oleObject13.bin" TargetMode="Internal" /><Relationship Id="rId7" Type="http://schemas.openxmlformats.org/officeDocument/2006/relationships/image" Target="../media/image41.wmf" /><Relationship Id="rId8" Type="http://schemas.openxmlformats.org/officeDocument/2006/relationships/image" Target="../media/image42.png" /><Relationship Id="rId9" Type="http://schemas.openxmlformats.org/officeDocument/2006/relationships/tags" Target="../tags/tag2336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157.xml" /><Relationship Id="rId3" Type="http://schemas.openxmlformats.org/officeDocument/2006/relationships/tags" Target="../tags/tag158.xml" /><Relationship Id="rId4" Type="http://schemas.openxmlformats.org/officeDocument/2006/relationships/tags" Target="../tags/tag159.xml" /><Relationship Id="rId5" Type="http://schemas.openxmlformats.org/officeDocument/2006/relationships/tags" Target="../tags/tag160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2338.xml" /><Relationship Id="rId3" Type="http://schemas.openxmlformats.org/officeDocument/2006/relationships/tags" Target="../tags/tag2339.xml" /><Relationship Id="rId4" Type="http://schemas.openxmlformats.org/officeDocument/2006/relationships/tags" Target="../tags/tag2340.xml" /><Relationship Id="rId5" Type="http://schemas.openxmlformats.org/officeDocument/2006/relationships/image" Target="../media/image43.png" /><Relationship Id="rId6" Type="http://schemas.openxmlformats.org/officeDocument/2006/relationships/tags" Target="../tags/tag2341.xml" /><Relationship Id="rId7" Type="http://schemas.openxmlformats.org/officeDocument/2006/relationships/tags" Target="../tags/tag2342.xml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2343.xml" /><Relationship Id="rId3" Type="http://schemas.openxmlformats.org/officeDocument/2006/relationships/tags" Target="../tags/tag2344.xml" /><Relationship Id="rId4" Type="http://schemas.openxmlformats.org/officeDocument/2006/relationships/tags" Target="../tags/tag2345.xml" /><Relationship Id="rId5" Type="http://schemas.openxmlformats.org/officeDocument/2006/relationships/tags" Target="../tags/tag2346.xml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2347.xml" /><Relationship Id="rId3" Type="http://schemas.openxmlformats.org/officeDocument/2006/relationships/tags" Target="../tags/tag2348.xml" /><Relationship Id="rId4" Type="http://schemas.openxmlformats.org/officeDocument/2006/relationships/tags" Target="../tags/tag2349.xml" /><Relationship Id="rId5" Type="http://schemas.openxmlformats.org/officeDocument/2006/relationships/image" Target="../media/image44.png" /><Relationship Id="rId6" Type="http://schemas.openxmlformats.org/officeDocument/2006/relationships/tags" Target="../tags/tag2350.xml" /><Relationship Id="rId7" Type="http://schemas.openxmlformats.org/officeDocument/2006/relationships/tags" Target="../tags/tag2351.xml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10" Type="http://schemas.openxmlformats.org/officeDocument/2006/relationships/tags" Target="../tags/tag2357.xml" /><Relationship Id="rId11" Type="http://schemas.openxmlformats.org/officeDocument/2006/relationships/vmlDrawing" Target="../drawings/vmlDrawing6.vml" /><Relationship Id="rId2" Type="http://schemas.openxmlformats.org/officeDocument/2006/relationships/tags" Target="../tags/tag2352.xml" /><Relationship Id="rId3" Type="http://schemas.openxmlformats.org/officeDocument/2006/relationships/tags" Target="../tags/tag2353.xml" /><Relationship Id="rId4" Type="http://schemas.openxmlformats.org/officeDocument/2006/relationships/tags" Target="../tags/tag2354.xml" /><Relationship Id="rId5" Type="http://schemas.openxmlformats.org/officeDocument/2006/relationships/oleObject" Target="../embeddings/oleObject14.bin" TargetMode="Internal" /><Relationship Id="rId6" Type="http://schemas.openxmlformats.org/officeDocument/2006/relationships/image" Target="../media/image45.wmf" /><Relationship Id="rId7" Type="http://schemas.openxmlformats.org/officeDocument/2006/relationships/tags" Target="../tags/tag2355.xml" /><Relationship Id="rId8" Type="http://schemas.openxmlformats.org/officeDocument/2006/relationships/image" Target="../media/image44.png" /><Relationship Id="rId9" Type="http://schemas.openxmlformats.org/officeDocument/2006/relationships/tags" Target="../tags/tag2356.xml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2358.xml" /><Relationship Id="rId3" Type="http://schemas.openxmlformats.org/officeDocument/2006/relationships/tags" Target="../tags/tag2359.xml" /><Relationship Id="rId4" Type="http://schemas.openxmlformats.org/officeDocument/2006/relationships/image" Target="../media/image46.png" /><Relationship Id="rId5" Type="http://schemas.openxmlformats.org/officeDocument/2006/relationships/tags" Target="../tags/tag2360.xml" /><Relationship Id="rId6" Type="http://schemas.openxmlformats.org/officeDocument/2006/relationships/tags" Target="../tags/tag2361.xml" /><Relationship Id="rId7" Type="http://schemas.openxmlformats.org/officeDocument/2006/relationships/tags" Target="../tags/tag2362.xml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ags" Target="../tags/tag2363.xml" /><Relationship Id="rId3" Type="http://schemas.openxmlformats.org/officeDocument/2006/relationships/tags" Target="../tags/tag2364.xml" /><Relationship Id="rId4" Type="http://schemas.openxmlformats.org/officeDocument/2006/relationships/image" Target="../media/image47.png" /><Relationship Id="rId5" Type="http://schemas.openxmlformats.org/officeDocument/2006/relationships/tags" Target="../tags/tag2365.xml" /><Relationship Id="rId6" Type="http://schemas.openxmlformats.org/officeDocument/2006/relationships/tags" Target="../tags/tag2366.xml" /><Relationship Id="rId7" Type="http://schemas.openxmlformats.org/officeDocument/2006/relationships/tags" Target="../tags/tag2367.xml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tags" Target="../tags/tag2368.xml" /><Relationship Id="rId3" Type="http://schemas.openxmlformats.org/officeDocument/2006/relationships/tags" Target="../tags/tag2369.xml" /><Relationship Id="rId4" Type="http://schemas.openxmlformats.org/officeDocument/2006/relationships/tags" Target="../tags/tag2370.xml" /><Relationship Id="rId5" Type="http://schemas.openxmlformats.org/officeDocument/2006/relationships/image" Target="../media/image3.png" /><Relationship Id="rId6" Type="http://schemas.openxmlformats.org/officeDocument/2006/relationships/tags" Target="../tags/tag2371.xml" /><Relationship Id="rId7" Type="http://schemas.openxmlformats.org/officeDocument/2006/relationships/tags" Target="../tags/tag2372.xml" /><Relationship Id="rId8" Type="http://schemas.openxmlformats.org/officeDocument/2006/relationships/tags" Target="../tags/tag2373.xml" /><Relationship Id="rId9" Type="http://schemas.openxmlformats.org/officeDocument/2006/relationships/tags" Target="../tags/tag2374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68.xml" /><Relationship Id="rId11" Type="http://schemas.openxmlformats.org/officeDocument/2006/relationships/tags" Target="../tags/tag169.xml" /><Relationship Id="rId12" Type="http://schemas.openxmlformats.org/officeDocument/2006/relationships/image" Target="../media/image9.png" /><Relationship Id="rId13" Type="http://schemas.openxmlformats.org/officeDocument/2006/relationships/tags" Target="../tags/tag170.xml" /><Relationship Id="rId14" Type="http://schemas.openxmlformats.org/officeDocument/2006/relationships/tags" Target="../tags/tag171.xml" /><Relationship Id="rId15" Type="http://schemas.openxmlformats.org/officeDocument/2006/relationships/image" Target="../media/image10.png" /><Relationship Id="rId16" Type="http://schemas.openxmlformats.org/officeDocument/2006/relationships/tags" Target="../tags/tag172.xml" /><Relationship Id="rId17" Type="http://schemas.openxmlformats.org/officeDocument/2006/relationships/tags" Target="../tags/tag173.xml" /><Relationship Id="rId18" Type="http://schemas.openxmlformats.org/officeDocument/2006/relationships/tags" Target="../tags/tag174.xml" /><Relationship Id="rId19" Type="http://schemas.openxmlformats.org/officeDocument/2006/relationships/tags" Target="../tags/tag175.xml" /><Relationship Id="rId2" Type="http://schemas.openxmlformats.org/officeDocument/2006/relationships/tags" Target="../tags/tag161.xml" /><Relationship Id="rId20" Type="http://schemas.openxmlformats.org/officeDocument/2006/relationships/image" Target="../media/image11.png" /><Relationship Id="rId21" Type="http://schemas.openxmlformats.org/officeDocument/2006/relationships/tags" Target="../tags/tag176.xml" /><Relationship Id="rId22" Type="http://schemas.openxmlformats.org/officeDocument/2006/relationships/tags" Target="../tags/tag177.xml" /><Relationship Id="rId23" Type="http://schemas.openxmlformats.org/officeDocument/2006/relationships/tags" Target="../tags/tag178.xml" /><Relationship Id="rId24" Type="http://schemas.openxmlformats.org/officeDocument/2006/relationships/tags" Target="../tags/tag179.xml" /><Relationship Id="rId25" Type="http://schemas.openxmlformats.org/officeDocument/2006/relationships/tags" Target="../tags/tag180.xml" /><Relationship Id="rId26" Type="http://schemas.openxmlformats.org/officeDocument/2006/relationships/tags" Target="../tags/tag181.xml" /><Relationship Id="rId27" Type="http://schemas.openxmlformats.org/officeDocument/2006/relationships/tags" Target="../tags/tag182.xml" /><Relationship Id="rId28" Type="http://schemas.openxmlformats.org/officeDocument/2006/relationships/tags" Target="../tags/tag183.xml" /><Relationship Id="rId29" Type="http://schemas.openxmlformats.org/officeDocument/2006/relationships/tags" Target="../tags/tag184.xml" /><Relationship Id="rId3" Type="http://schemas.openxmlformats.org/officeDocument/2006/relationships/tags" Target="../tags/tag162.xml" /><Relationship Id="rId30" Type="http://schemas.openxmlformats.org/officeDocument/2006/relationships/tags" Target="../tags/tag185.xml" /><Relationship Id="rId31" Type="http://schemas.openxmlformats.org/officeDocument/2006/relationships/tags" Target="../tags/tag186.xml" /><Relationship Id="rId32" Type="http://schemas.openxmlformats.org/officeDocument/2006/relationships/tags" Target="../tags/tag187.xml" /><Relationship Id="rId33" Type="http://schemas.openxmlformats.org/officeDocument/2006/relationships/tags" Target="../tags/tag188.xml" /><Relationship Id="rId34" Type="http://schemas.openxmlformats.org/officeDocument/2006/relationships/tags" Target="../tags/tag189.xml" /><Relationship Id="rId35" Type="http://schemas.openxmlformats.org/officeDocument/2006/relationships/tags" Target="../tags/tag190.xml" /><Relationship Id="rId36" Type="http://schemas.openxmlformats.org/officeDocument/2006/relationships/tags" Target="../tags/tag191.xml" /><Relationship Id="rId37" Type="http://schemas.openxmlformats.org/officeDocument/2006/relationships/tags" Target="../tags/tag192.xml" /><Relationship Id="rId38" Type="http://schemas.openxmlformats.org/officeDocument/2006/relationships/tags" Target="../tags/tag193.xml" /><Relationship Id="rId39" Type="http://schemas.openxmlformats.org/officeDocument/2006/relationships/tags" Target="../tags/tag194.xml" /><Relationship Id="rId4" Type="http://schemas.openxmlformats.org/officeDocument/2006/relationships/tags" Target="../tags/tag163.xml" /><Relationship Id="rId40" Type="http://schemas.openxmlformats.org/officeDocument/2006/relationships/tags" Target="../tags/tag195.xml" /><Relationship Id="rId41" Type="http://schemas.openxmlformats.org/officeDocument/2006/relationships/tags" Target="../tags/tag196.xml" /><Relationship Id="rId42" Type="http://schemas.openxmlformats.org/officeDocument/2006/relationships/tags" Target="../tags/tag197.xml" /><Relationship Id="rId43" Type="http://schemas.openxmlformats.org/officeDocument/2006/relationships/tags" Target="../tags/tag198.xml" /><Relationship Id="rId44" Type="http://schemas.openxmlformats.org/officeDocument/2006/relationships/image" Target="../media/image12.png" /><Relationship Id="rId45" Type="http://schemas.openxmlformats.org/officeDocument/2006/relationships/tags" Target="../tags/tag199.xml" /><Relationship Id="rId46" Type="http://schemas.openxmlformats.org/officeDocument/2006/relationships/tags" Target="../tags/tag200.xml" /><Relationship Id="rId47" Type="http://schemas.openxmlformats.org/officeDocument/2006/relationships/tags" Target="../tags/tag201.xml" /><Relationship Id="rId48" Type="http://schemas.openxmlformats.org/officeDocument/2006/relationships/tags" Target="../tags/tag202.xml" /><Relationship Id="rId49" Type="http://schemas.openxmlformats.org/officeDocument/2006/relationships/tags" Target="../tags/tag203.xml" /><Relationship Id="rId5" Type="http://schemas.openxmlformats.org/officeDocument/2006/relationships/image" Target="../media/image8.jpeg" /><Relationship Id="rId50" Type="http://schemas.openxmlformats.org/officeDocument/2006/relationships/tags" Target="../tags/tag204.xml" /><Relationship Id="rId6" Type="http://schemas.openxmlformats.org/officeDocument/2006/relationships/tags" Target="../tags/tag164.xml" /><Relationship Id="rId7" Type="http://schemas.openxmlformats.org/officeDocument/2006/relationships/tags" Target="../tags/tag165.xml" /><Relationship Id="rId8" Type="http://schemas.openxmlformats.org/officeDocument/2006/relationships/tags" Target="../tags/tag166.xml" /><Relationship Id="rId9" Type="http://schemas.openxmlformats.org/officeDocument/2006/relationships/tags" Target="../tags/tag167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tags" Target="../tags/tag205.xml" /><Relationship Id="rId3" Type="http://schemas.openxmlformats.org/officeDocument/2006/relationships/tags" Target="../tags/tag206.xml" /><Relationship Id="rId4" Type="http://schemas.openxmlformats.org/officeDocument/2006/relationships/tags" Target="../tags/tag207.xml" /><Relationship Id="rId5" Type="http://schemas.openxmlformats.org/officeDocument/2006/relationships/tags" Target="../tags/tag208.xml" /><Relationship Id="rId6" Type="http://schemas.openxmlformats.org/officeDocument/2006/relationships/tags" Target="../tags/tag209.xml" /><Relationship Id="rId7" Type="http://schemas.openxmlformats.org/officeDocument/2006/relationships/tags" Target="../tags/tag210.xml" /><Relationship Id="rId8" Type="http://schemas.openxmlformats.org/officeDocument/2006/relationships/tags" Target="../tags/tag211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image" Target="../media/image13.png" /><Relationship Id="rId11" Type="http://schemas.openxmlformats.org/officeDocument/2006/relationships/tags" Target="../tags/tag220.xml" /><Relationship Id="rId12" Type="http://schemas.openxmlformats.org/officeDocument/2006/relationships/tags" Target="../tags/tag221.xml" /><Relationship Id="rId13" Type="http://schemas.openxmlformats.org/officeDocument/2006/relationships/tags" Target="../tags/tag222.xml" /><Relationship Id="rId14" Type="http://schemas.openxmlformats.org/officeDocument/2006/relationships/image" Target="../media/image14.png" /><Relationship Id="rId15" Type="http://schemas.openxmlformats.org/officeDocument/2006/relationships/tags" Target="../tags/tag223.xml" /><Relationship Id="rId16" Type="http://schemas.openxmlformats.org/officeDocument/2006/relationships/tags" Target="../tags/tag224.xml" /><Relationship Id="rId17" Type="http://schemas.openxmlformats.org/officeDocument/2006/relationships/tags" Target="../tags/tag225.xml" /><Relationship Id="rId18" Type="http://schemas.openxmlformats.org/officeDocument/2006/relationships/tags" Target="../tags/tag226.xml" /><Relationship Id="rId19" Type="http://schemas.openxmlformats.org/officeDocument/2006/relationships/tags" Target="../tags/tag227.xml" /><Relationship Id="rId2" Type="http://schemas.openxmlformats.org/officeDocument/2006/relationships/tags" Target="../tags/tag212.xml" /><Relationship Id="rId20" Type="http://schemas.openxmlformats.org/officeDocument/2006/relationships/tags" Target="../tags/tag228.xml" /><Relationship Id="rId21" Type="http://schemas.openxmlformats.org/officeDocument/2006/relationships/tags" Target="../tags/tag229.xml" /><Relationship Id="rId22" Type="http://schemas.openxmlformats.org/officeDocument/2006/relationships/tags" Target="../tags/tag230.xml" /><Relationship Id="rId23" Type="http://schemas.openxmlformats.org/officeDocument/2006/relationships/tags" Target="../tags/tag231.xml" /><Relationship Id="rId24" Type="http://schemas.openxmlformats.org/officeDocument/2006/relationships/tags" Target="../tags/tag232.xml" /><Relationship Id="rId25" Type="http://schemas.openxmlformats.org/officeDocument/2006/relationships/tags" Target="../tags/tag233.xml" /><Relationship Id="rId26" Type="http://schemas.openxmlformats.org/officeDocument/2006/relationships/tags" Target="../tags/tag234.xml" /><Relationship Id="rId27" Type="http://schemas.openxmlformats.org/officeDocument/2006/relationships/tags" Target="../tags/tag235.xml" /><Relationship Id="rId28" Type="http://schemas.openxmlformats.org/officeDocument/2006/relationships/tags" Target="../tags/tag236.xml" /><Relationship Id="rId29" Type="http://schemas.openxmlformats.org/officeDocument/2006/relationships/tags" Target="../tags/tag237.xml" /><Relationship Id="rId3" Type="http://schemas.openxmlformats.org/officeDocument/2006/relationships/tags" Target="../tags/tag213.xml" /><Relationship Id="rId30" Type="http://schemas.openxmlformats.org/officeDocument/2006/relationships/tags" Target="../tags/tag238.xml" /><Relationship Id="rId31" Type="http://schemas.openxmlformats.org/officeDocument/2006/relationships/tags" Target="../tags/tag239.xml" /><Relationship Id="rId32" Type="http://schemas.openxmlformats.org/officeDocument/2006/relationships/tags" Target="../tags/tag240.xml" /><Relationship Id="rId33" Type="http://schemas.openxmlformats.org/officeDocument/2006/relationships/tags" Target="../tags/tag241.xml" /><Relationship Id="rId34" Type="http://schemas.openxmlformats.org/officeDocument/2006/relationships/tags" Target="../tags/tag242.xml" /><Relationship Id="rId35" Type="http://schemas.openxmlformats.org/officeDocument/2006/relationships/tags" Target="../tags/tag243.xml" /><Relationship Id="rId36" Type="http://schemas.openxmlformats.org/officeDocument/2006/relationships/tags" Target="../tags/tag244.xml" /><Relationship Id="rId37" Type="http://schemas.openxmlformats.org/officeDocument/2006/relationships/tags" Target="../tags/tag245.xml" /><Relationship Id="rId38" Type="http://schemas.openxmlformats.org/officeDocument/2006/relationships/tags" Target="../tags/tag246.xml" /><Relationship Id="rId39" Type="http://schemas.openxmlformats.org/officeDocument/2006/relationships/tags" Target="../tags/tag247.xml" /><Relationship Id="rId4" Type="http://schemas.openxmlformats.org/officeDocument/2006/relationships/tags" Target="../tags/tag214.xml" /><Relationship Id="rId40" Type="http://schemas.openxmlformats.org/officeDocument/2006/relationships/tags" Target="../tags/tag248.xml" /><Relationship Id="rId5" Type="http://schemas.openxmlformats.org/officeDocument/2006/relationships/tags" Target="../tags/tag215.xml" /><Relationship Id="rId6" Type="http://schemas.openxmlformats.org/officeDocument/2006/relationships/tags" Target="../tags/tag216.xml" /><Relationship Id="rId7" Type="http://schemas.openxmlformats.org/officeDocument/2006/relationships/tags" Target="../tags/tag217.xml" /><Relationship Id="rId8" Type="http://schemas.openxmlformats.org/officeDocument/2006/relationships/tags" Target="../tags/tag218.xml" /><Relationship Id="rId9" Type="http://schemas.openxmlformats.org/officeDocument/2006/relationships/tags" Target="../tags/tag219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ags" Target="../tags/tag249.xml" /><Relationship Id="rId3" Type="http://schemas.openxmlformats.org/officeDocument/2006/relationships/tags" Target="../tags/tag250.xml" /><Relationship Id="rId4" Type="http://schemas.openxmlformats.org/officeDocument/2006/relationships/tags" Target="../tags/tag251.xml" /><Relationship Id="rId5" Type="http://schemas.openxmlformats.org/officeDocument/2006/relationships/tags" Target="../tags/tag252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7491095" y="1884045"/>
            <a:ext cx="447548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zh-CN" sz="8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第三章</a:t>
            </a:r>
          </a:p>
        </p:txBody>
      </p:sp>
      <p:sp>
        <p:nvSpPr>
          <p:cNvPr id="12" name="任意多边形 11"/>
          <p:cNvSpPr/>
          <p:nvPr>
            <p:custDataLst>
              <p:tags r:id="rId4"/>
            </p:custDataLst>
          </p:nvPr>
        </p:nvSpPr>
        <p:spPr>
          <a:xfrm>
            <a:off x="2881963" y="1158843"/>
            <a:ext cx="6826313" cy="4508626"/>
          </a:xfrm>
          <a:custGeom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139756"/>
                </a:lnTo>
                <a:lnTo>
                  <a:pt x="6762786" y="2139756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756057"/>
                </a:lnTo>
                <a:lnTo>
                  <a:pt x="6826313" y="3756057"/>
                </a:lnTo>
                <a:lnTo>
                  <a:pt x="6826313" y="4508626"/>
                </a:lnTo>
                <a:lnTo>
                  <a:pt x="0" y="4508626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2881963" y="1161680"/>
            <a:ext cx="3177540" cy="517525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2586990" y="1218565"/>
            <a:ext cx="3655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2400">
                <a:solidFill>
                  <a:sysClr val="window" lastClr="FFFFFF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人教版</a:t>
            </a:r>
            <a:r>
              <a:rPr lang="en-US" altLang="zh-CN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高中物理必修一</a:t>
            </a: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6242050" y="3681095"/>
            <a:ext cx="5838190" cy="755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>
              <a:lnSpc>
                <a:spcPct val="120000"/>
              </a:lnSpc>
            </a:pP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</a:t>
            </a:r>
            <a:r>
              <a:rPr lang="en-US" altLang="zh-CN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en-US" altLang="zh-CN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力的合成</a:t>
            </a:r>
          </a:p>
        </p:txBody>
      </p:sp>
    </p:spTree>
    <p:custDataLst>
      <p:tags r:id="rId8"/>
    </p:custData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8210" name="矩形 1"/>
          <p:cNvSpPr/>
          <p:nvPr>
            <p:custDataLst>
              <p:tags r:id="rId3"/>
            </p:custDataLst>
          </p:nvPr>
        </p:nvSpPr>
        <p:spPr>
          <a:xfrm>
            <a:off x="942340" y="1190413"/>
            <a:ext cx="10154073" cy="132334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>
              <a:lnSpc>
                <a:spcPct val="150000"/>
              </a:lnSpc>
            </a:pPr>
            <a:r>
              <a:rPr lang="en-US" altLang="zh-CN" sz="2665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665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几个力如果都作用在物体的同一点，或者它们的作用线相交于一点，这几个力叫作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共点力</a:t>
            </a:r>
            <a:r>
              <a:rPr lang="zh-CN" altLang="en-US" sz="2665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pic>
        <p:nvPicPr>
          <p:cNvPr id="8195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7199" t="3602" r="7199" b="10938"/>
          <a:stretch>
            <a:fillRect/>
          </a:stretch>
        </p:blipFill>
        <p:spPr>
          <a:xfrm>
            <a:off x="1110827" y="2778760"/>
            <a:ext cx="4553373" cy="3409527"/>
          </a:xfrm>
          <a:prstGeom prst="snip2DiagRect">
            <a:avLst/>
          </a:prstGeom>
          <a:noFill/>
          <a:ln>
            <a:noFill/>
            <a:miter lim="800000"/>
          </a:ln>
        </p:spPr>
      </p:pic>
      <p:pic>
        <p:nvPicPr>
          <p:cNvPr id="8209" name="图片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82360" y="2771987"/>
            <a:ext cx="4914053" cy="3423073"/>
          </a:xfrm>
          <a:prstGeom prst="snip2DiagRect">
            <a:avLst/>
          </a:prstGeom>
          <a:noFill/>
          <a:ln>
            <a:noFill/>
            <a:miter lim="800000"/>
          </a:ln>
        </p:spPr>
      </p:pic>
      <p:grpSp>
        <p:nvGrpSpPr>
          <p:cNvPr id="8" name="Group 28"/>
          <p:cNvGrpSpPr/>
          <p:nvPr>
            <p:custDataLst>
              <p:tags r:id="rId8"/>
            </p:custDataLst>
          </p:nvPr>
        </p:nvGrpSpPr>
        <p:grpSpPr>
          <a:xfrm>
            <a:off x="1061086" y="6985"/>
            <a:ext cx="1818692" cy="711200"/>
            <a:chOff x="711" y="-10"/>
            <a:chExt cx="1165" cy="448"/>
          </a:xfrm>
        </p:grpSpPr>
        <p:sp>
          <p:nvSpPr>
            <p:cNvPr id="9" name="Rectangle 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1" y="-10"/>
              <a:ext cx="112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10" name="TextBox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11" y="-10"/>
              <a:ext cx="1165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共点力</a:t>
              </a:r>
            </a:p>
          </p:txBody>
        </p:sp>
      </p:grpSp>
      <p:sp>
        <p:nvSpPr>
          <p:cNvPr id="11" name="AutoShape 10"/>
          <p:cNvSpPr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37" name="Text Box 24"/>
          <p:cNvSpPr txBox="1"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</a:p>
        </p:txBody>
      </p:sp>
    </p:spTree>
    <p:custDataLst>
      <p:tags r:id="rId1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 fill="hold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 fill="hold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224276" name="Picture 20" descr="2-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7" t="22757" r="28073" b="63817"/>
          <a:stretch>
            <a:fillRect/>
          </a:stretch>
        </p:blipFill>
        <p:spPr bwMode="auto">
          <a:xfrm>
            <a:off x="5295607" y="2507815"/>
            <a:ext cx="4536055" cy="353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77" name="Line 21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8817187" y="3018367"/>
            <a:ext cx="847" cy="1082040"/>
          </a:xfrm>
          <a:prstGeom prst="line">
            <a:avLst/>
          </a:prstGeom>
          <a:noFill/>
          <a:ln w="53975">
            <a:solidFill>
              <a:srgbClr val="FF0000"/>
            </a:solidFill>
            <a:rou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  <p:txBody>
          <a:bodyPr lIns="108606" tIns="54302" rIns="108606" bIns="54302"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224278" name="Line 22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6185933" y="3121440"/>
            <a:ext cx="0" cy="978697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  <p:txBody>
          <a:bodyPr lIns="108606" tIns="54302" rIns="108606" bIns="54302"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224279" name="Text Box 2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73704" y="3496015"/>
            <a:ext cx="812648" cy="58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  <p:txBody>
          <a:bodyPr lIns="40184" tIns="20090" rIns="40184" bIns="20090"/>
          <a:lstStyle>
            <a:defPPr/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665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en-US" altLang="zh-CN" sz="2665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2665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4280" name="Text Box 2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92888" y="3415249"/>
            <a:ext cx="1042723" cy="65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  <p:txBody>
          <a:bodyPr lIns="40184" tIns="20090" rIns="40184" bIns="20090"/>
          <a:lstStyle>
            <a:defPPr/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665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en-US" altLang="zh-CN" sz="2665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2665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4281" name="Line 2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 flipV="1">
            <a:off x="7491204" y="2118897"/>
            <a:ext cx="0" cy="91218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606" tIns="54302" rIns="108606" bIns="54302"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224282" name="Rectangle 2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703999" y="1959871"/>
            <a:ext cx="553720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606" tIns="54302" rIns="108606" bIns="54302">
            <a:spAutoFit/>
          </a:bodyPr>
          <a:lstStyle>
            <a:defPPr/>
            <a:lvl1pPr marL="342900" indent="-342900" algn="ctr">
              <a:spcBef>
                <a:spcPct val="0"/>
              </a:spcBef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algn="ctr">
              <a:spcBef>
                <a:spcPct val="0"/>
              </a:spcBef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>
              <a:spcBef>
                <a:spcPct val="0"/>
              </a:spcBef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>
              <a:spcBef>
                <a:spcPct val="0"/>
              </a:spcBef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>
              <a:spcBef>
                <a:spcPct val="0"/>
              </a:spcBef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l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665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en-US" altLang="zh-CN" sz="2665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zh-CN" altLang="en-US" sz="2665" baseline="-25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4283" name="Text Box 2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09270" y="1144270"/>
            <a:ext cx="11173460" cy="723900"/>
          </a:xfrm>
          <a:prstGeom prst="rect">
            <a:avLst/>
          </a:prstGeom>
          <a:noFill/>
          <a:ln w="19050">
            <a:solidFill>
              <a:schemeClr val="bg1"/>
            </a:solidFill>
            <a:prstDash val="lg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606" tIns="54302" rIns="108606" bIns="54302">
            <a:spAutoFit/>
          </a:bodyPr>
          <a:lstStyle>
            <a:defPPr/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非共点力：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力不但没有作用在同一点上，它们的延长线也不能相交于一点</a:t>
            </a:r>
            <a:endParaRPr lang="en-US" altLang="zh-CN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8206" name="Line 13"/>
          <p:cNvCxnSpPr/>
          <p:nvPr>
            <p:custDataLst>
              <p:tags r:id="rId13"/>
            </p:custDataLst>
          </p:nvPr>
        </p:nvCxnSpPr>
        <p:spPr>
          <a:xfrm>
            <a:off x="7493888" y="3028763"/>
            <a:ext cx="16933" cy="1245447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tailEnd type="triangle"/>
          </a:ln>
        </p:spPr>
      </p:cxnSp>
      <p:sp>
        <p:nvSpPr>
          <p:cNvPr id="8207" name="Text Box 14"/>
          <p:cNvSpPr/>
          <p:nvPr>
            <p:custDataLst>
              <p:tags r:id="rId14"/>
            </p:custDataLst>
          </p:nvPr>
        </p:nvSpPr>
        <p:spPr>
          <a:xfrm>
            <a:off x="7494163" y="3621439"/>
            <a:ext cx="741427" cy="5016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 algn="ctr">
              <a:spcBef>
                <a:spcPct val="50000"/>
              </a:spcBef>
            </a:pPr>
            <a:r>
              <a:rPr lang="en-US" altLang="zh-CN" sz="266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endParaRPr lang="en-US" altLang="zh-CN" sz="2665" b="1" baseline="-25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 descr="925e3b4d834be7bbbb50b069cb3ffb6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34060" y="2268008"/>
            <a:ext cx="3965787" cy="3559387"/>
          </a:xfrm>
          <a:prstGeom prst="rect">
            <a:avLst/>
          </a:prstGeom>
        </p:spPr>
      </p:pic>
      <p:grpSp>
        <p:nvGrpSpPr>
          <p:cNvPr id="5" name="组合 4"/>
          <p:cNvGrpSpPr/>
          <p:nvPr>
            <p:custDataLst>
              <p:tags r:id="rId17"/>
            </p:custDataLst>
          </p:nvPr>
        </p:nvGrpSpPr>
        <p:grpSpPr>
          <a:xfrm>
            <a:off x="4975860" y="2268220"/>
            <a:ext cx="6630247" cy="3817620"/>
            <a:chOff x="6165" y="2669"/>
            <a:chExt cx="7831" cy="4509"/>
          </a:xfrm>
        </p:grpSpPr>
        <p:sp>
          <p:nvSpPr>
            <p:cNvPr id="3" name="椭圆 2"/>
            <p:cNvSpPr/>
            <p:nvPr>
              <p:custDataLst>
                <p:tags r:id="rId18"/>
              </p:custDataLst>
            </p:nvPr>
          </p:nvSpPr>
          <p:spPr>
            <a:xfrm>
              <a:off x="6165" y="3950"/>
              <a:ext cx="5965" cy="114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31750" cmpd="sng">
              <a:solidFill>
                <a:srgbClr val="FFC000"/>
              </a:solidFill>
              <a:prstDash val="sysDot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60958" tIns="60958" rIns="60958" bIns="60958" numCol="1" spcCol="38100" rtlCol="0" anchor="ctr" forceAA="0">
              <a:spAutoFit/>
            </a:bodyPr>
            <a:lstStyle>
              <a:defPPr/>
            </a:lstStyle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373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" name="线形标注 1(带强调线) 3"/>
            <p:cNvSpPr/>
            <p:nvPr>
              <p:custDataLst>
                <p:tags r:id="rId19"/>
              </p:custDataLst>
            </p:nvPr>
          </p:nvSpPr>
          <p:spPr>
            <a:xfrm>
              <a:off x="12706" y="2669"/>
              <a:ext cx="1290" cy="4509"/>
            </a:xfrm>
            <a:prstGeom prst="accentCallout1">
              <a:avLst>
                <a:gd name="adj1" fmla="val 18750"/>
                <a:gd name="adj2" fmla="val -8333"/>
                <a:gd name="adj3" fmla="val 37011"/>
                <a:gd name="adj4" fmla="val -53255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 cap="flat">
              <a:solidFill>
                <a:srgbClr val="BBE0E3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60958" tIns="60958" rIns="60958" bIns="60958" numCol="1" spcCol="38100" rtlCol="0" anchor="ctr" forceAA="0">
              <a:spAutoFit/>
            </a:bodyPr>
            <a:lstStyle>
              <a:defPPr/>
            </a:lstStyle>
            <a:p>
              <a:pPr marL="0" marR="0" indent="0" algn="ctr" defTabSz="914400" rtl="0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665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能不能把几个力在一起？</a:t>
              </a:r>
            </a:p>
          </p:txBody>
        </p:sp>
      </p:grpSp>
      <p:grpSp>
        <p:nvGrpSpPr>
          <p:cNvPr id="8" name="Group 28"/>
          <p:cNvGrpSpPr/>
          <p:nvPr>
            <p:custDataLst>
              <p:tags r:id="rId20"/>
            </p:custDataLst>
          </p:nvPr>
        </p:nvGrpSpPr>
        <p:grpSpPr>
          <a:xfrm>
            <a:off x="1061086" y="6985"/>
            <a:ext cx="2227703" cy="711200"/>
            <a:chOff x="711" y="-10"/>
            <a:chExt cx="1427" cy="448"/>
          </a:xfrm>
        </p:grpSpPr>
        <p:sp>
          <p:nvSpPr>
            <p:cNvPr id="9" name="Rectangle 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711" y="-10"/>
              <a:ext cx="1385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10" name="TextBox 3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11" y="-10"/>
              <a:ext cx="1427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非共点力</a:t>
              </a:r>
            </a:p>
          </p:txBody>
        </p:sp>
      </p:grpSp>
      <p:sp>
        <p:nvSpPr>
          <p:cNvPr id="11" name="AutoShape 10"/>
          <p:cNvSpPr>
            <a:spLocks noChangeArrowheads="1"/>
          </p:cNvSpPr>
          <p:nvPr userDrawn="1">
            <p:custDataLst>
              <p:tags r:id="rId23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37" name="Text Box 24"/>
          <p:cNvSpPr txBox="1">
            <a:spLocks noChangeArrowheads="1"/>
          </p:cNvSpPr>
          <p:nvPr userDrawn="1">
            <p:custDataLst>
              <p:tags r:id="rId24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77" grpId="1"/>
      <p:bldP spid="224278" grpId="2"/>
      <p:bldP spid="224279" grpId="3"/>
      <p:bldP spid="224280" grpId="4"/>
      <p:bldP spid="224281" grpId="5"/>
      <p:bldP spid="224282" grpId="6"/>
      <p:bldP spid="224283" grpId="7"/>
      <p:bldP spid="82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43425" y="2765425"/>
            <a:ext cx="75514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力的合成</a:t>
            </a: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25291" name="Text Box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44820" y="4446693"/>
            <a:ext cx="1612053" cy="13398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000000">
                <a:alpha val="0"/>
              </a:srgbClr>
            </a:solidFill>
            <a:prstDash val="dash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606" tIns="54302" rIns="108606" bIns="54302">
            <a:spAutoFit/>
          </a:bodyPr>
          <a:lstStyle>
            <a:defPPr/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665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同向相加</a:t>
            </a:r>
            <a:r>
              <a:rPr kumimoji="1" lang="zh-CN" altLang="en-US" sz="2665" b="1">
                <a:latin typeface="宋体" panose="02010600030101010101" pitchFamily="2" charset="-122"/>
                <a:ea typeface="宋体" panose="02010600030101010101" pitchFamily="2" charset="-122"/>
              </a:rPr>
              <a:t>反向相减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754292" y="1349937"/>
            <a:ext cx="7686675" cy="501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/>
          </a:lstStyle>
          <a:p>
            <a:pPr algn="l"/>
            <a:r>
              <a:rPr lang="zh-CN" altLang="en-US" sz="2665" b="1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力的合成</a:t>
            </a:r>
            <a:r>
              <a:rPr lang="en-US" altLang="zh-CN" sz="2665" b="1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</a:t>
            </a:r>
            <a:r>
              <a:rPr lang="zh-CN" altLang="en-US" sz="2665" b="1">
                <a:solidFill>
                  <a:schemeClr val="tx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求几个力的合力的</a:t>
            </a:r>
            <a:r>
              <a:rPr lang="zh-CN" altLang="en-US" sz="2665" b="1" smtClean="0">
                <a:solidFill>
                  <a:schemeClr val="tx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过程叫</a:t>
            </a:r>
            <a:r>
              <a:rPr lang="zh-CN" altLang="en-US" sz="2665" b="1">
                <a:solidFill>
                  <a:schemeClr val="tx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做力的合成。 </a:t>
            </a: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844973" y="2213187"/>
            <a:ext cx="1103249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65" b="1">
                <a:solidFill>
                  <a:srgbClr val="0000FF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说明：</a:t>
            </a:r>
            <a:r>
              <a:rPr lang="zh-CN" altLang="en-US" sz="2665" b="1">
                <a:solidFill>
                  <a:srgbClr val="0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力的合成就是找一个力去</a:t>
            </a:r>
            <a:r>
              <a:rPr lang="zh-CN" altLang="en-US" sz="2665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代替</a:t>
            </a:r>
            <a:r>
              <a:rPr lang="zh-CN" altLang="en-US" sz="2665" b="1">
                <a:solidFill>
                  <a:srgbClr val="0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几个已知力，而</a:t>
            </a:r>
            <a:r>
              <a:rPr lang="zh-CN" altLang="en-US" sz="2665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不改变其作用效果。</a:t>
            </a:r>
            <a:endParaRPr kumimoji="0" lang="zh-CN" altLang="en-US" sz="2665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  <p:sp>
        <p:nvSpPr>
          <p:cNvPr id="6154" name="Text Box 35"/>
          <p:cNvSpPr txBox="1"/>
          <p:nvPr>
            <p:custDataLst>
              <p:tags r:id="rId6"/>
            </p:custDataLst>
          </p:nvPr>
        </p:nvSpPr>
        <p:spPr>
          <a:xfrm>
            <a:off x="2074481" y="3162580"/>
            <a:ext cx="2183385" cy="5346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119906" tIns="62486" rIns="119906" bIns="62486" anchor="t">
            <a:spAutoFit/>
          </a:bodyPr>
          <a:lstStyle>
            <a:defPPr/>
          </a:lstStyle>
          <a:p>
            <a:pPr algn="ctr">
              <a:spcBef>
                <a:spcPct val="50000"/>
              </a:spcBef>
            </a:pP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二力同向</a:t>
            </a:r>
          </a:p>
        </p:txBody>
      </p:sp>
      <p:grpSp>
        <p:nvGrpSpPr>
          <p:cNvPr id="8" name="组合 6155"/>
          <p:cNvGrpSpPr/>
          <p:nvPr>
            <p:custDataLst>
              <p:tags r:id="rId7"/>
            </p:custDataLst>
          </p:nvPr>
        </p:nvGrpSpPr>
        <p:grpSpPr>
          <a:xfrm>
            <a:off x="1477471" y="3927427"/>
            <a:ext cx="3201623" cy="1003403"/>
            <a:chExt cx="4403" cy="1379"/>
          </a:xfrm>
        </p:grpSpPr>
        <p:pic>
          <p:nvPicPr>
            <p:cNvPr id="6157" name="图片 615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>
              <a:off x="0" y="25"/>
              <a:ext cx="1040" cy="134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58" name="图片 615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3073" y="0"/>
              <a:ext cx="1331" cy="137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9" name="组合 6158"/>
            <p:cNvGrpSpPr/>
            <p:nvPr>
              <p:custDataLst>
                <p:tags r:id="rId12"/>
              </p:custDataLst>
            </p:nvPr>
          </p:nvGrpSpPr>
          <p:grpSpPr>
            <a:xfrm>
              <a:off x="1003" y="233"/>
              <a:ext cx="2154" cy="1146"/>
              <a:chExt cx="2154" cy="1146"/>
            </a:xfrm>
          </p:grpSpPr>
          <p:sp>
            <p:nvSpPr>
              <p:cNvPr id="6160" name="Rectangle 16"/>
              <p:cNvSpPr/>
              <p:nvPr>
                <p:custDataLst>
                  <p:tags r:id="rId13"/>
                </p:custDataLst>
              </p:nvPr>
            </p:nvSpPr>
            <p:spPr>
              <a:xfrm>
                <a:off x="0" y="0"/>
                <a:ext cx="2155" cy="716"/>
              </a:xfrm>
              <a:prstGeom prst="rect">
                <a:avLst/>
              </a:prstGeom>
              <a:solidFill>
                <a:srgbClr val="AE9696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/>
              </a:lstStyle>
              <a:p>
                <a:pPr/>
                <a:endParaRPr lang="zh-CN" altLang="en-US" sz="239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1" name="Oval 17"/>
              <p:cNvSpPr/>
              <p:nvPr>
                <p:custDataLst>
                  <p:tags r:id="rId14"/>
                </p:custDataLst>
              </p:nvPr>
            </p:nvSpPr>
            <p:spPr>
              <a:xfrm>
                <a:off x="97" y="716"/>
                <a:ext cx="518" cy="430"/>
              </a:xfrm>
              <a:prstGeom prst="ellipse">
                <a:avLst/>
              </a:prstGeom>
              <a:solidFill>
                <a:srgbClr val="AE9696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/>
              </a:lstStyle>
              <a:p>
                <a:pPr/>
                <a:endParaRPr lang="zh-CN" altLang="en-US" sz="239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2" name="Oval 18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18" y="716"/>
                <a:ext cx="518" cy="430"/>
              </a:xfrm>
              <a:prstGeom prst="ellipse">
                <a:avLst/>
              </a:prstGeom>
              <a:solidFill>
                <a:srgbClr val="AE9696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/>
              </a:lstStyle>
              <a:p>
                <a:pPr/>
                <a:endParaRPr lang="zh-CN" altLang="en-US" sz="239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0" name="组合 6162"/>
          <p:cNvGrpSpPr/>
          <p:nvPr>
            <p:custDataLst>
              <p:tags r:id="rId16"/>
            </p:custDataLst>
          </p:nvPr>
        </p:nvGrpSpPr>
        <p:grpSpPr>
          <a:xfrm>
            <a:off x="1014788" y="5109044"/>
            <a:ext cx="10052353" cy="101355"/>
            <a:chExt cx="13794" cy="96"/>
          </a:xfrm>
        </p:grpSpPr>
        <p:grpSp>
          <p:nvGrpSpPr>
            <p:cNvPr id="11" name="组合 6163"/>
            <p:cNvGrpSpPr/>
            <p:nvPr>
              <p:custDataLst>
                <p:tags r:id="rId17"/>
              </p:custDataLst>
            </p:nvPr>
          </p:nvGrpSpPr>
          <p:grpSpPr>
            <a:xfrm>
              <a:off x="0" y="0"/>
              <a:ext cx="7368" cy="96"/>
              <a:chExt cx="7367" cy="96"/>
            </a:xfrm>
          </p:grpSpPr>
          <p:sp>
            <p:nvSpPr>
              <p:cNvPr id="6165" name="Line 5"/>
              <p:cNvSpPr/>
              <p:nvPr>
                <p:custDataLst>
                  <p:tags r:id="rId18"/>
                </p:custDataLst>
              </p:nvPr>
            </p:nvSpPr>
            <p:spPr>
              <a:xfrm>
                <a:off x="0" y="96"/>
                <a:ext cx="7354" cy="0"/>
              </a:xfrm>
              <a:prstGeom prst="line">
                <a:avLst/>
              </a:prstGeom>
              <a:ln w="76200" cap="flat" cmpd="sng">
                <a:pattFill prst="dkVert">
                  <a:fgClr>
                    <a:schemeClr val="tx1"/>
                  </a:fgClr>
                  <a:bgClr>
                    <a:schemeClr val="bg1"/>
                  </a:bgClr>
                </a:patt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/>
              </a:lstStyle>
              <a:p>
                <a:pPr/>
                <a:endParaRPr sz="2395"/>
              </a:p>
            </p:txBody>
          </p:sp>
          <p:sp>
            <p:nvSpPr>
              <p:cNvPr id="6166" name="直接连接符 6165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" y="0"/>
                <a:ext cx="7355" cy="1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/>
              </a:lstStyle>
              <a:p>
                <a:pPr/>
                <a:endParaRPr sz="2395"/>
              </a:p>
            </p:txBody>
          </p:sp>
        </p:grpSp>
        <p:grpSp>
          <p:nvGrpSpPr>
            <p:cNvPr id="12" name="组合 6166"/>
            <p:cNvGrpSpPr/>
            <p:nvPr>
              <p:custDataLst>
                <p:tags r:id="rId20"/>
              </p:custDataLst>
            </p:nvPr>
          </p:nvGrpSpPr>
          <p:grpSpPr>
            <a:xfrm>
              <a:off x="6216" y="0"/>
              <a:ext cx="7578" cy="84"/>
              <a:chExt cx="7578" cy="84"/>
            </a:xfrm>
          </p:grpSpPr>
          <p:sp>
            <p:nvSpPr>
              <p:cNvPr id="6168" name="Line 5"/>
              <p:cNvSpPr/>
              <p:nvPr>
                <p:custDataLst>
                  <p:tags r:id="rId21"/>
                </p:custDataLst>
              </p:nvPr>
            </p:nvSpPr>
            <p:spPr>
              <a:xfrm>
                <a:off x="12" y="84"/>
                <a:ext cx="7567" cy="0"/>
              </a:xfrm>
              <a:prstGeom prst="line">
                <a:avLst/>
              </a:prstGeom>
              <a:ln w="76200" cap="flat" cmpd="sng">
                <a:pattFill prst="dkVert">
                  <a:fgClr>
                    <a:schemeClr val="tx1"/>
                  </a:fgClr>
                  <a:bgClr>
                    <a:schemeClr val="bg1"/>
                  </a:bgClr>
                </a:patt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/>
              </a:lstStyle>
              <a:p>
                <a:pPr/>
                <a:endParaRPr sz="2395"/>
              </a:p>
            </p:txBody>
          </p:sp>
          <p:sp>
            <p:nvSpPr>
              <p:cNvPr id="6169" name="直接连接符 6168"/>
              <p:cNvSpPr/>
              <p:nvPr>
                <p:custDataLst>
                  <p:tags r:id="rId22"/>
                </p:custDataLst>
              </p:nvPr>
            </p:nvSpPr>
            <p:spPr>
              <a:xfrm>
                <a:off x="0" y="0"/>
                <a:ext cx="7569" cy="1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/>
              </a:lstStyle>
              <a:p>
                <a:pPr/>
                <a:endParaRPr sz="2395"/>
              </a:p>
            </p:txBody>
          </p:sp>
        </p:grpSp>
      </p:grpSp>
      <p:grpSp>
        <p:nvGrpSpPr>
          <p:cNvPr id="13" name="组合 6169"/>
          <p:cNvGrpSpPr/>
          <p:nvPr>
            <p:custDataLst>
              <p:tags r:id="rId23"/>
            </p:custDataLst>
          </p:nvPr>
        </p:nvGrpSpPr>
        <p:grpSpPr>
          <a:xfrm>
            <a:off x="3888819" y="3901244"/>
            <a:ext cx="1664933" cy="480588"/>
            <a:chExt cx="2290" cy="663"/>
          </a:xfrm>
        </p:grpSpPr>
        <p:sp>
          <p:nvSpPr>
            <p:cNvPr id="6171" name="箭头 439"/>
            <p:cNvSpPr/>
            <p:nvPr>
              <p:custDataLst>
                <p:tags r:id="rId24"/>
              </p:custDataLst>
            </p:nvPr>
          </p:nvSpPr>
          <p:spPr>
            <a:xfrm>
              <a:off x="0" y="662"/>
              <a:ext cx="2016" cy="1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sz="2395"/>
            </a:p>
          </p:txBody>
        </p:sp>
        <p:sp>
          <p:nvSpPr>
            <p:cNvPr id="6172" name="文本框 6171"/>
            <p:cNvSpPr txBox="1"/>
            <p:nvPr>
              <p:custDataLst>
                <p:tags r:id="rId25"/>
              </p:custDataLst>
            </p:nvPr>
          </p:nvSpPr>
          <p:spPr>
            <a:xfrm>
              <a:off x="1068" y="0"/>
              <a:ext cx="1222" cy="6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/>
            </a:lstStyle>
            <a:p>
              <a:pPr/>
              <a:r>
                <a:rPr lang="zh-CN" altLang="en-US" sz="2395" b="1">
                  <a:solidFill>
                    <a:srgbClr val="0000FF"/>
                  </a:solidFill>
                  <a:latin typeface="Times New Roman" panose="02020603050405020304" charset="0"/>
                  <a:ea typeface="文鼎中楷体" charset="-122"/>
                  <a:sym typeface="Arial" panose="020b0604020202020204" pitchFamily="34" charset="0"/>
                </a:rPr>
                <a:t>10N</a:t>
              </a:r>
            </a:p>
          </p:txBody>
        </p:sp>
      </p:grpSp>
      <p:grpSp>
        <p:nvGrpSpPr>
          <p:cNvPr id="14" name="组合 6172"/>
          <p:cNvGrpSpPr/>
          <p:nvPr>
            <p:custDataLst>
              <p:tags r:id="rId26"/>
            </p:custDataLst>
          </p:nvPr>
        </p:nvGrpSpPr>
        <p:grpSpPr>
          <a:xfrm>
            <a:off x="1924109" y="3990564"/>
            <a:ext cx="1105253" cy="460109"/>
            <a:chOff x="0" y="-86"/>
            <a:chExt cx="1524" cy="631"/>
          </a:xfrm>
        </p:grpSpPr>
        <p:sp>
          <p:nvSpPr>
            <p:cNvPr id="6174" name="箭头 442"/>
            <p:cNvSpPr/>
            <p:nvPr>
              <p:custDataLst>
                <p:tags r:id="rId27"/>
              </p:custDataLst>
            </p:nvPr>
          </p:nvSpPr>
          <p:spPr>
            <a:xfrm>
              <a:off x="0" y="500"/>
              <a:ext cx="1099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sz="2395"/>
            </a:p>
          </p:txBody>
        </p:sp>
        <p:sp>
          <p:nvSpPr>
            <p:cNvPr id="6175" name="文本框 6174"/>
            <p:cNvSpPr txBox="1"/>
            <p:nvPr>
              <p:custDataLst>
                <p:tags r:id="rId28"/>
              </p:custDataLst>
            </p:nvPr>
          </p:nvSpPr>
          <p:spPr>
            <a:xfrm>
              <a:off x="426" y="-86"/>
              <a:ext cx="1098" cy="6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/>
            </a:lstStyle>
            <a:p>
              <a:pPr/>
              <a:r>
                <a:rPr lang="zh-CN" altLang="en-US" sz="2395" b="1">
                  <a:latin typeface="Times New Roman" panose="02020603050405020304" charset="0"/>
                  <a:ea typeface="文鼎中楷体" charset="-122"/>
                  <a:sym typeface="Arial" panose="020b0604020202020204" pitchFamily="34" charset="0"/>
                </a:rPr>
                <a:t>5N</a:t>
              </a:r>
            </a:p>
          </p:txBody>
        </p:sp>
      </p:grpSp>
      <p:grpSp>
        <p:nvGrpSpPr>
          <p:cNvPr id="15" name="组合 6175"/>
          <p:cNvGrpSpPr/>
          <p:nvPr>
            <p:custDataLst>
              <p:tags r:id="rId29"/>
            </p:custDataLst>
          </p:nvPr>
        </p:nvGrpSpPr>
        <p:grpSpPr>
          <a:xfrm>
            <a:off x="7275932" y="3955808"/>
            <a:ext cx="4247196" cy="1037721"/>
            <a:chOff x="-284" y="0"/>
            <a:chExt cx="5844" cy="1428"/>
          </a:xfrm>
        </p:grpSpPr>
        <p:pic>
          <p:nvPicPr>
            <p:cNvPr id="6177" name="图片 6176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3170" y="48"/>
              <a:ext cx="1330" cy="13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78" name="图片 6177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flipH="1">
              <a:off x="110" y="0"/>
              <a:ext cx="1085" cy="138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6" name="组合 6178"/>
            <p:cNvGrpSpPr/>
            <p:nvPr>
              <p:custDataLst>
                <p:tags r:id="rId32"/>
              </p:custDataLst>
            </p:nvPr>
          </p:nvGrpSpPr>
          <p:grpSpPr>
            <a:xfrm>
              <a:off x="1100" y="280"/>
              <a:ext cx="2153" cy="1148"/>
              <a:chExt cx="2154" cy="1146"/>
            </a:xfrm>
          </p:grpSpPr>
          <p:sp>
            <p:nvSpPr>
              <p:cNvPr id="6180" name="Rectangle 16"/>
              <p:cNvSpPr/>
              <p:nvPr>
                <p:custDataLst>
                  <p:tags r:id="rId33"/>
                </p:custDataLst>
              </p:nvPr>
            </p:nvSpPr>
            <p:spPr>
              <a:xfrm>
                <a:off x="0" y="0"/>
                <a:ext cx="2155" cy="716"/>
              </a:xfrm>
              <a:prstGeom prst="rect">
                <a:avLst/>
              </a:prstGeom>
              <a:solidFill>
                <a:srgbClr val="AE9696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/>
              </a:lstStyle>
              <a:p>
                <a:pPr/>
                <a:endParaRPr lang="zh-CN" altLang="en-US" sz="239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81" name="Oval 17"/>
              <p:cNvSpPr/>
              <p:nvPr>
                <p:custDataLst>
                  <p:tags r:id="rId34"/>
                </p:custDataLst>
              </p:nvPr>
            </p:nvSpPr>
            <p:spPr>
              <a:xfrm>
                <a:off x="97" y="716"/>
                <a:ext cx="518" cy="430"/>
              </a:xfrm>
              <a:prstGeom prst="ellipse">
                <a:avLst/>
              </a:prstGeom>
              <a:solidFill>
                <a:srgbClr val="AE9696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/>
              </a:lstStyle>
              <a:p>
                <a:pPr/>
                <a:endParaRPr lang="zh-CN" altLang="en-US" sz="239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82" name="Oval 18"/>
              <p:cNvSpPr/>
              <p:nvPr>
                <p:custDataLst>
                  <p:tags r:id="rId35"/>
                </p:custDataLst>
              </p:nvPr>
            </p:nvSpPr>
            <p:spPr>
              <a:xfrm>
                <a:off x="1518" y="716"/>
                <a:ext cx="518" cy="430"/>
              </a:xfrm>
              <a:prstGeom prst="ellipse">
                <a:avLst/>
              </a:prstGeom>
              <a:solidFill>
                <a:srgbClr val="AE9696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/>
              </a:lstStyle>
              <a:p>
                <a:pPr/>
                <a:endParaRPr lang="zh-CN" altLang="en-US" sz="239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组合 6182"/>
            <p:cNvGrpSpPr/>
            <p:nvPr>
              <p:custDataLst>
                <p:tags r:id="rId36"/>
              </p:custDataLst>
            </p:nvPr>
          </p:nvGrpSpPr>
          <p:grpSpPr>
            <a:xfrm>
              <a:off x="3253" y="37"/>
              <a:ext cx="2307" cy="639"/>
              <a:chOff x="0" y="24"/>
              <a:chExt cx="2306" cy="639"/>
            </a:xfrm>
          </p:grpSpPr>
          <p:sp>
            <p:nvSpPr>
              <p:cNvPr id="6184" name="箭头 439"/>
              <p:cNvSpPr/>
              <p:nvPr>
                <p:custDataLst>
                  <p:tags r:id="rId37"/>
                </p:custDataLst>
              </p:nvPr>
            </p:nvSpPr>
            <p:spPr>
              <a:xfrm>
                <a:off x="0" y="662"/>
                <a:ext cx="2016" cy="1"/>
              </a:xfrm>
              <a:prstGeom prst="line">
                <a:avLst/>
              </a:prstGeom>
              <a:ln w="381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lstStyle>
                <a:defPPr/>
              </a:lstStyle>
              <a:p>
                <a:pPr/>
                <a:endParaRPr sz="2395"/>
              </a:p>
            </p:txBody>
          </p:sp>
          <p:sp>
            <p:nvSpPr>
              <p:cNvPr id="6185" name="文本框 6184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1068" y="24"/>
                <a:ext cx="1238" cy="63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/>
              </a:lstStyle>
              <a:p>
                <a:pPr/>
                <a:r>
                  <a:rPr lang="zh-CN" altLang="en-US" sz="2395" b="1">
                    <a:solidFill>
                      <a:srgbClr val="0000FF"/>
                    </a:solidFill>
                    <a:latin typeface="Times New Roman" panose="02020603050405020304" charset="0"/>
                    <a:ea typeface="文鼎中楷体" charset="-122"/>
                    <a:sym typeface="Arial" panose="020b0604020202020204" pitchFamily="34" charset="0"/>
                  </a:rPr>
                  <a:t> 10N</a:t>
                </a:r>
                <a:endParaRPr lang="zh-CN" altLang="en-US" sz="239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组合 6185"/>
            <p:cNvGrpSpPr/>
            <p:nvPr>
              <p:custDataLst>
                <p:tags r:id="rId39"/>
              </p:custDataLst>
            </p:nvPr>
          </p:nvGrpSpPr>
          <p:grpSpPr>
            <a:xfrm>
              <a:off x="-284" y="600"/>
              <a:ext cx="1385" cy="634"/>
              <a:chOff x="-284" y="449"/>
              <a:chExt cx="1383" cy="632"/>
            </a:xfrm>
          </p:grpSpPr>
          <p:sp>
            <p:nvSpPr>
              <p:cNvPr id="6187" name="箭头 442"/>
              <p:cNvSpPr/>
              <p:nvPr>
                <p:custDataLst>
                  <p:tags r:id="rId40"/>
                </p:custDataLst>
              </p:nvPr>
            </p:nvSpPr>
            <p:spPr>
              <a:xfrm>
                <a:off x="0" y="500"/>
                <a:ext cx="1099" cy="1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txBody>
              <a:bodyPr/>
              <a:lstStyle>
                <a:defPPr/>
              </a:lstStyle>
              <a:p>
                <a:pPr/>
                <a:endParaRPr sz="2395"/>
              </a:p>
            </p:txBody>
          </p:sp>
          <p:sp>
            <p:nvSpPr>
              <p:cNvPr id="6188" name="文本框 6187"/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-284" y="449"/>
                <a:ext cx="934" cy="6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/>
              </a:lstStyle>
              <a:p>
                <a:pPr/>
                <a:r>
                  <a:rPr lang="zh-CN" altLang="en-US" sz="2395" b="1">
                    <a:latin typeface="Times New Roman" panose="02020603050405020304" charset="0"/>
                    <a:ea typeface="文鼎中楷体" charset="-122"/>
                    <a:sym typeface="Arial" panose="020b0604020202020204" pitchFamily="34" charset="0"/>
                  </a:rPr>
                  <a:t>5N</a:t>
                </a:r>
              </a:p>
            </p:txBody>
          </p:sp>
        </p:grpSp>
      </p:grpSp>
      <p:sp>
        <p:nvSpPr>
          <p:cNvPr id="6189" name="Text Box 35"/>
          <p:cNvSpPr txBox="1"/>
          <p:nvPr>
            <p:custDataLst>
              <p:tags r:id="rId42"/>
            </p:custDataLst>
          </p:nvPr>
        </p:nvSpPr>
        <p:spPr>
          <a:xfrm>
            <a:off x="7737857" y="3162580"/>
            <a:ext cx="2181697" cy="5346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119906" tIns="62486" rIns="119906" bIns="62486" anchor="t">
            <a:spAutoFit/>
          </a:bodyPr>
          <a:lstStyle>
            <a:defPPr/>
          </a:lstStyle>
          <a:p>
            <a:pPr algn="ctr">
              <a:spcBef>
                <a:spcPct val="50000"/>
              </a:spcBef>
            </a:pP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二力反向</a:t>
            </a:r>
          </a:p>
        </p:txBody>
      </p:sp>
      <p:grpSp>
        <p:nvGrpSpPr>
          <p:cNvPr id="17" name="组合 6189"/>
          <p:cNvGrpSpPr/>
          <p:nvPr>
            <p:custDataLst>
              <p:tags r:id="rId43"/>
            </p:custDataLst>
          </p:nvPr>
        </p:nvGrpSpPr>
        <p:grpSpPr>
          <a:xfrm>
            <a:off x="1923111" y="5211379"/>
            <a:ext cx="884992" cy="460635"/>
            <a:chOff x="-120" y="-72"/>
            <a:chExt cx="1219" cy="635"/>
          </a:xfrm>
        </p:grpSpPr>
        <p:sp>
          <p:nvSpPr>
            <p:cNvPr id="6191" name="箭头 442"/>
            <p:cNvSpPr/>
            <p:nvPr>
              <p:custDataLst>
                <p:tags r:id="rId44"/>
              </p:custDataLst>
            </p:nvPr>
          </p:nvSpPr>
          <p:spPr>
            <a:xfrm>
              <a:off x="0" y="500"/>
              <a:ext cx="1099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sz="2395"/>
            </a:p>
          </p:txBody>
        </p:sp>
        <p:sp>
          <p:nvSpPr>
            <p:cNvPr id="6192" name="文本框 6191"/>
            <p:cNvSpPr txBox="1"/>
            <p:nvPr>
              <p:custDataLst>
                <p:tags r:id="rId45"/>
              </p:custDataLst>
            </p:nvPr>
          </p:nvSpPr>
          <p:spPr>
            <a:xfrm>
              <a:off x="-120" y="-72"/>
              <a:ext cx="1099" cy="6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/>
            </a:lstStyle>
            <a:p>
              <a:pPr/>
              <a:r>
                <a:rPr lang="zh-CN" altLang="en-US" sz="2395" b="1">
                  <a:latin typeface="Times New Roman" panose="02020603050405020304" charset="0"/>
                  <a:ea typeface="文鼎中楷体" charset="-122"/>
                  <a:sym typeface="Arial" panose="020b0604020202020204" pitchFamily="34" charset="0"/>
                </a:rPr>
                <a:t>  5N</a:t>
              </a:r>
            </a:p>
          </p:txBody>
        </p:sp>
      </p:grpSp>
      <p:grpSp>
        <p:nvGrpSpPr>
          <p:cNvPr id="21" name="组合 6192"/>
          <p:cNvGrpSpPr/>
          <p:nvPr>
            <p:custDataLst>
              <p:tags r:id="rId46"/>
            </p:custDataLst>
          </p:nvPr>
        </p:nvGrpSpPr>
        <p:grpSpPr>
          <a:xfrm>
            <a:off x="2794595" y="5197053"/>
            <a:ext cx="1463188" cy="460109"/>
            <a:chOff x="0" y="-60"/>
            <a:chExt cx="2016" cy="631"/>
          </a:xfrm>
        </p:grpSpPr>
        <p:sp>
          <p:nvSpPr>
            <p:cNvPr id="6194" name="箭头 439"/>
            <p:cNvSpPr/>
            <p:nvPr>
              <p:custDataLst>
                <p:tags r:id="rId47"/>
              </p:custDataLst>
            </p:nvPr>
          </p:nvSpPr>
          <p:spPr>
            <a:xfrm>
              <a:off x="0" y="522"/>
              <a:ext cx="2016" cy="1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sz="2395"/>
            </a:p>
          </p:txBody>
        </p:sp>
        <p:sp>
          <p:nvSpPr>
            <p:cNvPr id="6195" name="文本框 6194"/>
            <p:cNvSpPr txBox="1"/>
            <p:nvPr>
              <p:custDataLst>
                <p:tags r:id="rId48"/>
              </p:custDataLst>
            </p:nvPr>
          </p:nvSpPr>
          <p:spPr>
            <a:xfrm>
              <a:off x="453" y="-60"/>
              <a:ext cx="1156" cy="6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/>
            </a:lstStyle>
            <a:p>
              <a:pPr/>
              <a:r>
                <a:rPr lang="zh-CN" altLang="en-US" sz="2395" b="1">
                  <a:solidFill>
                    <a:srgbClr val="0000FF"/>
                  </a:solidFill>
                  <a:latin typeface="Times New Roman" panose="02020603050405020304" charset="0"/>
                  <a:ea typeface="文鼎中楷体" charset="-122"/>
                  <a:sym typeface="Arial" panose="020b0604020202020204" pitchFamily="34" charset="0"/>
                </a:rPr>
                <a:t>10N</a:t>
              </a:r>
              <a:endParaRPr lang="zh-CN" altLang="en-US" sz="2395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96" name="箭头 467"/>
          <p:cNvSpPr/>
          <p:nvPr>
            <p:custDataLst>
              <p:tags r:id="rId49"/>
            </p:custDataLst>
          </p:nvPr>
        </p:nvSpPr>
        <p:spPr>
          <a:xfrm>
            <a:off x="2012763" y="5836257"/>
            <a:ext cx="2245020" cy="253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2395"/>
          </a:p>
        </p:txBody>
      </p:sp>
      <p:grpSp>
        <p:nvGrpSpPr>
          <p:cNvPr id="22" name="组合 6199"/>
          <p:cNvGrpSpPr/>
          <p:nvPr>
            <p:custDataLst>
              <p:tags r:id="rId50"/>
            </p:custDataLst>
          </p:nvPr>
        </p:nvGrpSpPr>
        <p:grpSpPr>
          <a:xfrm>
            <a:off x="8680277" y="5176423"/>
            <a:ext cx="1465721" cy="460635"/>
            <a:chOff x="0" y="-48"/>
            <a:chExt cx="2016" cy="635"/>
          </a:xfrm>
        </p:grpSpPr>
        <p:sp>
          <p:nvSpPr>
            <p:cNvPr id="6201" name="箭头 439"/>
            <p:cNvSpPr/>
            <p:nvPr>
              <p:custDataLst>
                <p:tags r:id="rId51"/>
              </p:custDataLst>
            </p:nvPr>
          </p:nvSpPr>
          <p:spPr>
            <a:xfrm>
              <a:off x="0" y="522"/>
              <a:ext cx="2016" cy="1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sz="2395"/>
            </a:p>
          </p:txBody>
        </p:sp>
        <p:sp>
          <p:nvSpPr>
            <p:cNvPr id="6202" name="文本框 6201"/>
            <p:cNvSpPr txBox="1"/>
            <p:nvPr>
              <p:custDataLst>
                <p:tags r:id="rId52"/>
              </p:custDataLst>
            </p:nvPr>
          </p:nvSpPr>
          <p:spPr>
            <a:xfrm>
              <a:off x="452" y="-48"/>
              <a:ext cx="1154" cy="6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/>
            </a:lstStyle>
            <a:p>
              <a:pPr/>
              <a:r>
                <a:rPr lang="zh-CN" altLang="en-US" sz="2395" b="1">
                  <a:solidFill>
                    <a:srgbClr val="0000FF"/>
                  </a:solidFill>
                  <a:latin typeface="Times New Roman" panose="02020603050405020304" charset="0"/>
                  <a:ea typeface="文鼎中楷体" charset="-122"/>
                  <a:sym typeface="Arial" panose="020b0604020202020204" pitchFamily="34" charset="0"/>
                </a:rPr>
                <a:t>10N</a:t>
              </a:r>
              <a:endParaRPr lang="zh-CN" altLang="en-US" sz="2395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203" name="箭头 467"/>
          <p:cNvSpPr/>
          <p:nvPr>
            <p:custDataLst>
              <p:tags r:id="rId53"/>
            </p:custDataLst>
          </p:nvPr>
        </p:nvSpPr>
        <p:spPr>
          <a:xfrm>
            <a:off x="8698008" y="5804163"/>
            <a:ext cx="932963" cy="253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2395"/>
          </a:p>
        </p:txBody>
      </p:sp>
      <p:sp>
        <p:nvSpPr>
          <p:cNvPr id="6204" name="Text Box 20"/>
          <p:cNvSpPr txBox="1"/>
          <p:nvPr>
            <p:custDataLst>
              <p:tags r:id="rId54"/>
            </p:custDataLst>
          </p:nvPr>
        </p:nvSpPr>
        <p:spPr>
          <a:xfrm>
            <a:off x="1744980" y="6033347"/>
            <a:ext cx="2934547" cy="501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/>
          </a:lstStyle>
          <a:p>
            <a:pPr>
              <a:spcBef>
                <a:spcPct val="50000"/>
              </a:spcBef>
            </a:pPr>
            <a:r>
              <a:rPr lang="zh-CN" altLang="en-US" sz="2665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=5N</a:t>
            </a:r>
            <a:r>
              <a:rPr lang="zh-CN" altLang="en-US"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+ 10N=15N</a:t>
            </a:r>
            <a:endParaRPr lang="zh-CN" altLang="en-US" sz="2665" b="1" baseline="-250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205" name="Text Box 33"/>
          <p:cNvSpPr txBox="1"/>
          <p:nvPr>
            <p:custDataLst>
              <p:tags r:id="rId55"/>
            </p:custDataLst>
          </p:nvPr>
        </p:nvSpPr>
        <p:spPr>
          <a:xfrm>
            <a:off x="7737687" y="6033347"/>
            <a:ext cx="2671233" cy="501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/>
          </a:lstStyle>
          <a:p>
            <a:pPr>
              <a:spcBef>
                <a:spcPct val="50000"/>
              </a:spcBef>
            </a:pPr>
            <a:r>
              <a:rPr lang="zh-CN" altLang="en-US" sz="2665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=10N</a:t>
            </a:r>
            <a:r>
              <a:rPr lang="zh-CN" altLang="en-US"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– 5N=5N</a:t>
            </a:r>
            <a:endParaRPr lang="zh-CN" altLang="en-US" sz="2665" b="1" baseline="-250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pSp>
        <p:nvGrpSpPr>
          <p:cNvPr id="23" name="组合 1"/>
          <p:cNvGrpSpPr/>
          <p:nvPr>
            <p:custDataLst>
              <p:tags r:id="rId56"/>
            </p:custDataLst>
          </p:nvPr>
        </p:nvGrpSpPr>
        <p:grpSpPr>
          <a:xfrm>
            <a:off x="7878184" y="5193135"/>
            <a:ext cx="801744" cy="460109"/>
            <a:chOff x="0" y="-48"/>
            <a:chExt cx="1102" cy="631"/>
          </a:xfrm>
        </p:grpSpPr>
        <p:sp>
          <p:nvSpPr>
            <p:cNvPr id="24" name="箭头 442"/>
            <p:cNvSpPr/>
            <p:nvPr>
              <p:custDataLst>
                <p:tags r:id="rId57"/>
              </p:custDataLst>
            </p:nvPr>
          </p:nvSpPr>
          <p:spPr>
            <a:xfrm>
              <a:off x="0" y="500"/>
              <a:ext cx="1099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lstStyle>
              <a:defPPr/>
            </a:lstStyle>
            <a:p>
              <a:pPr/>
              <a:endParaRPr sz="2395"/>
            </a:p>
          </p:txBody>
        </p:sp>
        <p:sp>
          <p:nvSpPr>
            <p:cNvPr id="25" name="文本框 24"/>
            <p:cNvSpPr txBox="1"/>
            <p:nvPr>
              <p:custDataLst>
                <p:tags r:id="rId58"/>
              </p:custDataLst>
            </p:nvPr>
          </p:nvSpPr>
          <p:spPr>
            <a:xfrm>
              <a:off x="0" y="-48"/>
              <a:ext cx="1102" cy="6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/>
            </a:lstStyle>
            <a:p>
              <a:pPr/>
              <a:r>
                <a:rPr lang="zh-CN" altLang="en-US" sz="2395" b="1">
                  <a:latin typeface="Times New Roman" panose="02020603050405020304" charset="0"/>
                  <a:ea typeface="文鼎中楷体" charset="-122"/>
                  <a:sym typeface="Arial" panose="020b0604020202020204" pitchFamily="34" charset="0"/>
                </a:rPr>
                <a:t>  5N</a:t>
              </a:r>
            </a:p>
          </p:txBody>
        </p:sp>
      </p:grpSp>
      <p:grpSp>
        <p:nvGrpSpPr>
          <p:cNvPr id="2" name="Group 28"/>
          <p:cNvGrpSpPr/>
          <p:nvPr>
            <p:custDataLst>
              <p:tags r:id="rId59"/>
            </p:custDataLst>
          </p:nvPr>
        </p:nvGrpSpPr>
        <p:grpSpPr>
          <a:xfrm>
            <a:off x="1061086" y="6985"/>
            <a:ext cx="2227703" cy="711200"/>
            <a:chOff x="711" y="-10"/>
            <a:chExt cx="1427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711" y="-10"/>
              <a:ext cx="1385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711" y="-10"/>
              <a:ext cx="1427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力的合成</a:t>
              </a:r>
            </a:p>
          </p:txBody>
        </p:sp>
      </p:grpSp>
      <p:sp>
        <p:nvSpPr>
          <p:cNvPr id="6" name="AutoShape 10"/>
          <p:cNvSpPr>
            <a:spLocks noChangeArrowheads="1"/>
          </p:cNvSpPr>
          <p:nvPr userDrawn="1">
            <p:custDataLst>
              <p:tags r:id="rId62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37" name="Text Box 24"/>
          <p:cNvSpPr txBox="1">
            <a:spLocks noChangeArrowheads="1"/>
          </p:cNvSpPr>
          <p:nvPr userDrawn="1">
            <p:custDataLst>
              <p:tags r:id="rId63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</a:p>
        </p:txBody>
      </p:sp>
    </p:spTree>
    <p:custDataLst>
      <p:tags r:id="rId6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  <p:cond evt="onBegin" delay="0">
                          <p:tn val="13"/>
                        </p:cond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  <p:cond evt="onBegin" delay="0">
                          <p:tn val="34"/>
                        </p:cond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  <p:cond evt="onBegin" delay="0">
                          <p:tn val="43"/>
                        </p:cond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  <p:cond evt="onBegin" delay="0">
                          <p:tn val="48"/>
                        </p:cond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  <p:cond evt="onBegin" delay="0">
                          <p:tn val="53"/>
                        </p:cond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  <p:cond evt="onBegin" delay="0">
                          <p:tn val="58"/>
                        </p:cond>
                      </p:stCondLst>
                      <p:childTnLst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  <p:cond evt="onBegin" delay="0">
                          <p:tn val="63"/>
                        </p:cond>
                      </p:stCondLst>
                      <p:childTnLst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  <p:cond evt="onBegin" delay="0">
                          <p:tn val="72"/>
                        </p:cond>
                      </p:stCondLst>
                      <p:childTnLst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  <p:cond evt="onBegin" delay="0">
                          <p:tn val="77"/>
                        </p:cond>
                      </p:stCondLst>
                      <p:childTnLst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  <p:cond evt="onBegin" delay="0">
                          <p:tn val="82"/>
                        </p:cond>
                      </p:stCondLst>
                      <p:childTnLst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5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91" grpId="6"/>
      <p:bldP spid="3" grpId="0"/>
      <p:bldP spid="7" grpId="0"/>
      <p:bldP spid="6154" grpId="0"/>
      <p:bldP spid="6189" grpId="2"/>
      <p:bldP spid="6204" grpId="4"/>
      <p:bldP spid="6205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4584" name="矩形 24583"/>
          <p:cNvSpPr/>
          <p:nvPr>
            <p:custDataLst>
              <p:tags r:id="rId3"/>
            </p:custDataLst>
          </p:nvPr>
        </p:nvSpPr>
        <p:spPr>
          <a:xfrm>
            <a:off x="878508" y="1326928"/>
            <a:ext cx="7519035" cy="5016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 algn="l"/>
            <a:r>
              <a:rPr lang="zh-CN" altLang="en-US" sz="266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思考：</a:t>
            </a:r>
            <a:r>
              <a:rPr lang="en-US" altLang="zh-CN" sz="2665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3N</a:t>
            </a:r>
            <a:r>
              <a:rPr lang="zh-CN" altLang="en-US" sz="2665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665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4N</a:t>
            </a:r>
            <a:r>
              <a:rPr lang="zh-CN" altLang="en-US" sz="2665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的两个共点力，它们的合力是多少</a:t>
            </a:r>
            <a:r>
              <a:rPr lang="en-US" altLang="zh-CN" sz="2665" b="1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?</a:t>
            </a:r>
          </a:p>
        </p:txBody>
      </p:sp>
      <p:sp>
        <p:nvSpPr>
          <p:cNvPr id="24589" name="矩形 24588"/>
          <p:cNvSpPr/>
          <p:nvPr>
            <p:custDataLst>
              <p:tags r:id="rId4"/>
            </p:custDataLst>
          </p:nvPr>
        </p:nvSpPr>
        <p:spPr>
          <a:xfrm>
            <a:off x="1016032" y="2261616"/>
            <a:ext cx="2571750" cy="5016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 lvl="0" algn="l">
              <a:buClrTx/>
              <a:buSzTx/>
              <a:buFontTx/>
            </a:pPr>
            <a:r>
              <a:rPr lang="zh-CN" altLang="en-US" sz="2665" b="1">
                <a:solidFill>
                  <a:schemeClr val="tx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一定等于</a:t>
            </a:r>
            <a:r>
              <a:rPr lang="en-US" altLang="zh-CN" sz="2665" b="1">
                <a:solidFill>
                  <a:schemeClr val="tx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7N</a:t>
            </a:r>
            <a:r>
              <a:rPr lang="zh-CN" altLang="en-US" sz="2665" b="1">
                <a:solidFill>
                  <a:schemeClr val="tx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吗？</a:t>
            </a:r>
          </a:p>
        </p:txBody>
      </p:sp>
      <p:sp>
        <p:nvSpPr>
          <p:cNvPr id="24590" name="矩形 24589"/>
          <p:cNvSpPr/>
          <p:nvPr>
            <p:custDataLst>
              <p:tags r:id="rId5"/>
            </p:custDataLst>
          </p:nvPr>
        </p:nvSpPr>
        <p:spPr>
          <a:xfrm>
            <a:off x="4903856" y="2261616"/>
            <a:ext cx="2571750" cy="5016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r>
              <a:rPr lang="zh-CN" altLang="en-US" sz="2665" b="1">
                <a:solidFill>
                  <a:schemeClr val="tx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可以等于</a:t>
            </a:r>
            <a:r>
              <a:rPr lang="en-US" altLang="zh-CN" sz="2665" b="1">
                <a:solidFill>
                  <a:schemeClr val="tx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1N</a:t>
            </a:r>
            <a:r>
              <a:rPr lang="zh-CN" altLang="en-US" sz="2665" b="1">
                <a:solidFill>
                  <a:schemeClr val="tx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吗？</a:t>
            </a:r>
            <a:endParaRPr lang="en-US" altLang="zh-CN" sz="2665" b="1">
              <a:solidFill>
                <a:schemeClr val="tx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4586" name="Line 1034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333019" y="3774085"/>
            <a:ext cx="60809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13" name="Text Box 103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07160" y="3171739"/>
            <a:ext cx="711977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/>
          </a:lstStyle>
          <a:p>
            <a:pPr>
              <a:spcBef>
                <a:spcPct val="50000"/>
              </a:spcBef>
            </a:pPr>
            <a:r>
              <a:rPr kumimoji="1" lang="en-US" altLang="zh-CN" sz="2665" b="1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kumimoji="1" lang="en-US" altLang="zh-CN" sz="2665" b="1" baseline="-250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4" name="Text Box 103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207185" y="3191375"/>
            <a:ext cx="711977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/>
          </a:lstStyle>
          <a:p>
            <a:pPr>
              <a:spcBef>
                <a:spcPct val="50000"/>
              </a:spcBef>
            </a:pPr>
            <a:r>
              <a:rPr kumimoji="1" lang="en-US" altLang="zh-CN" sz="2665" b="1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kumimoji="1" lang="en-US" altLang="zh-CN" sz="2665" b="1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15" name="Group 1038"/>
          <p:cNvGrpSpPr/>
          <p:nvPr>
            <p:custDataLst>
              <p:tags r:id="rId9"/>
            </p:custDataLst>
          </p:nvPr>
        </p:nvGrpSpPr>
        <p:grpSpPr>
          <a:xfrm>
            <a:off x="1875900" y="3702555"/>
            <a:ext cx="1129409" cy="152024"/>
            <a:chOff x="1488" y="2784"/>
            <a:chExt cx="672" cy="96"/>
          </a:xfrm>
        </p:grpSpPr>
        <p:sp>
          <p:nvSpPr>
            <p:cNvPr id="24591" name="Oval 1039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488" y="2784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/>
            </a:lstStyle>
            <a:p>
              <a:pPr/>
              <a:endParaRPr lang="zh-CN" altLang="en-US" sz="2665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592" name="Line 1040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1584" y="2832"/>
              <a:ext cx="57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13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593" name="Group 1041"/>
          <p:cNvGrpSpPr/>
          <p:nvPr>
            <p:custDataLst>
              <p:tags r:id="rId12"/>
            </p:custDataLst>
          </p:nvPr>
        </p:nvGrpSpPr>
        <p:grpSpPr>
          <a:xfrm>
            <a:off x="1307711" y="3855212"/>
            <a:ext cx="1697599" cy="222968"/>
            <a:chOff x="1088" y="3360"/>
            <a:chExt cx="1072" cy="96"/>
          </a:xfrm>
        </p:grpSpPr>
        <p:sp>
          <p:nvSpPr>
            <p:cNvPr id="24594" name="Line 1042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1200" y="3408"/>
              <a:ext cx="96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24595" name="Oval 1043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88" y="3360"/>
              <a:ext cx="112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/>
            </a:lstStyle>
            <a:p>
              <a:pPr/>
              <a:endParaRPr lang="zh-CN" altLang="en-US" sz="266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4598" name="Group 1046"/>
          <p:cNvGrpSpPr/>
          <p:nvPr>
            <p:custDataLst>
              <p:tags r:id="rId15"/>
            </p:custDataLst>
          </p:nvPr>
        </p:nvGrpSpPr>
        <p:grpSpPr>
          <a:xfrm>
            <a:off x="5633281" y="3209072"/>
            <a:ext cx="673972" cy="570289"/>
            <a:chOff x="1152" y="3096"/>
            <a:chExt cx="384" cy="360"/>
          </a:xfrm>
        </p:grpSpPr>
        <p:sp>
          <p:nvSpPr>
            <p:cNvPr id="24599" name="Line 1047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1152" y="3456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24600" name="Text Box 1048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193" y="3096"/>
              <a:ext cx="336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kumimoji="1" lang="en-US" altLang="zh-CN" sz="2665" b="1">
                  <a:latin typeface="宋体" panose="02010600030101010101" pitchFamily="2" charset="-122"/>
                  <a:ea typeface="宋体" panose="02010600030101010101" pitchFamily="2" charset="-122"/>
                </a:rPr>
                <a:t>F</a:t>
              </a:r>
              <a:r>
                <a:rPr kumimoji="1" lang="en-US" altLang="zh-CN" sz="2665" b="1" baseline="-2500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24601" name="Group 1049"/>
          <p:cNvGrpSpPr/>
          <p:nvPr>
            <p:custDataLst>
              <p:tags r:id="rId18"/>
            </p:custDataLst>
          </p:nvPr>
        </p:nvGrpSpPr>
        <p:grpSpPr>
          <a:xfrm>
            <a:off x="6165364" y="3196397"/>
            <a:ext cx="1179451" cy="659000"/>
            <a:chOff x="1488" y="3088"/>
            <a:chExt cx="672" cy="416"/>
          </a:xfrm>
        </p:grpSpPr>
        <p:sp>
          <p:nvSpPr>
            <p:cNvPr id="24602" name="Text Box 1050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672" y="3088"/>
              <a:ext cx="336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kumimoji="1" lang="en-US" altLang="zh-CN" sz="2665" b="1">
                  <a:latin typeface="宋体" panose="02010600030101010101" pitchFamily="2" charset="-122"/>
                  <a:ea typeface="宋体" panose="02010600030101010101" pitchFamily="2" charset="-122"/>
                </a:rPr>
                <a:t>F</a:t>
              </a:r>
              <a:r>
                <a:rPr kumimoji="1" lang="en-US" altLang="zh-CN" sz="2665" b="1" baseline="-2500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</p:txBody>
        </p:sp>
        <p:grpSp>
          <p:nvGrpSpPr>
            <p:cNvPr id="24603" name="Group 1051"/>
            <p:cNvGrpSpPr/>
            <p:nvPr>
              <p:custDataLst>
                <p:tags r:id="rId20"/>
              </p:custDataLst>
            </p:nvPr>
          </p:nvGrpSpPr>
          <p:grpSpPr>
            <a:xfrm>
              <a:off x="1488" y="3408"/>
              <a:ext cx="672" cy="96"/>
              <a:chOff x="1488" y="2784"/>
              <a:chExt cx="672" cy="96"/>
            </a:xfrm>
          </p:grpSpPr>
          <p:sp>
            <p:nvSpPr>
              <p:cNvPr id="24604" name="Oval 1052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488" y="278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/>
              </a:lstStyle>
              <a:p>
                <a:pPr/>
                <a:endParaRPr lang="zh-CN" altLang="en-US" sz="2665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605" name="Line 1053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584" y="2832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</p:grpSp>
      <p:grpSp>
        <p:nvGrpSpPr>
          <p:cNvPr id="24606" name="Group 1054"/>
          <p:cNvGrpSpPr/>
          <p:nvPr>
            <p:custDataLst>
              <p:tags r:id="rId23"/>
            </p:custDataLst>
          </p:nvPr>
        </p:nvGrpSpPr>
        <p:grpSpPr>
          <a:xfrm>
            <a:off x="6165335" y="3931177"/>
            <a:ext cx="456071" cy="152024"/>
            <a:chOff x="1632" y="3696"/>
            <a:chExt cx="288" cy="96"/>
          </a:xfrm>
        </p:grpSpPr>
        <p:sp>
          <p:nvSpPr>
            <p:cNvPr id="24607" name="Oval 1055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632" y="3696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/>
            </a:lstStyle>
            <a:p>
              <a:pPr/>
              <a:endParaRPr lang="zh-CN" altLang="en-US" sz="266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608" name="Line 1056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1728" y="374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</p:grpSp>
      <p:grpSp>
        <p:nvGrpSpPr>
          <p:cNvPr id="114701" name="Group 13"/>
          <p:cNvGrpSpPr/>
          <p:nvPr>
            <p:custDataLst>
              <p:tags r:id="rId26"/>
            </p:custDataLst>
          </p:nvPr>
        </p:nvGrpSpPr>
        <p:grpSpPr>
          <a:xfrm>
            <a:off x="6909864" y="4072495"/>
            <a:ext cx="4492617" cy="1639007"/>
            <a:chOff x="663" y="2736"/>
            <a:chExt cx="2837" cy="1035"/>
          </a:xfrm>
        </p:grpSpPr>
        <p:grpSp>
          <p:nvGrpSpPr>
            <p:cNvPr id="114702" name="Group 14"/>
            <p:cNvGrpSpPr/>
            <p:nvPr>
              <p:custDataLst>
                <p:tags r:id="rId27"/>
              </p:custDataLst>
            </p:nvPr>
          </p:nvGrpSpPr>
          <p:grpSpPr>
            <a:xfrm>
              <a:off x="663" y="2736"/>
              <a:ext cx="2837" cy="927"/>
              <a:chOff x="1417" y="2736"/>
              <a:chExt cx="2837" cy="927"/>
            </a:xfrm>
          </p:grpSpPr>
          <p:grpSp>
            <p:nvGrpSpPr>
              <p:cNvPr id="114703" name="Group 15"/>
              <p:cNvGrpSpPr/>
              <p:nvPr>
                <p:custDataLst>
                  <p:tags r:id="rId28"/>
                </p:custDataLst>
              </p:nvPr>
            </p:nvGrpSpPr>
            <p:grpSpPr>
              <a:xfrm>
                <a:off x="1638" y="2911"/>
                <a:ext cx="2184" cy="752"/>
                <a:chOff x="1872" y="2898"/>
                <a:chExt cx="2184" cy="752"/>
              </a:xfrm>
            </p:grpSpPr>
            <p:sp>
              <p:nvSpPr>
                <p:cNvPr id="114704" name="Line 16"/>
                <p:cNvSpPr>
                  <a:spLocks noChangeShapeType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 flipH="1">
                  <a:off x="1872" y="3642"/>
                  <a:ext cx="1463" cy="8"/>
                </a:xfrm>
                <a:prstGeom prst="line">
                  <a:avLst/>
                </a:prstGeom>
                <a:noFill/>
                <a:ln w="38100">
                  <a:solidFill>
                    <a:srgbClr val="7030A0"/>
                  </a:solidFill>
                  <a:round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114705" name="Line 17"/>
                <p:cNvSpPr>
                  <a:spLocks noChangeShapeType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 flipV="1">
                  <a:off x="3350" y="2898"/>
                  <a:ext cx="706" cy="723"/>
                </a:xfrm>
                <a:prstGeom prst="line">
                  <a:avLst/>
                </a:prstGeom>
                <a:noFill/>
                <a:ln w="38100">
                  <a:solidFill>
                    <a:srgbClr val="FFC000"/>
                  </a:solidFill>
                  <a:round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</p:grpSp>
          <p:sp>
            <p:nvSpPr>
              <p:cNvPr id="114706" name="Text Box 18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822" y="2736"/>
                <a:ext cx="432" cy="3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/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665" b="1">
                    <a:latin typeface="宋体" panose="02010600030101010101" pitchFamily="2" charset="-122"/>
                    <a:ea typeface="宋体" panose="02010600030101010101" pitchFamily="2" charset="-122"/>
                  </a:rPr>
                  <a:t>F</a:t>
                </a:r>
                <a:r>
                  <a:rPr lang="en-US" altLang="zh-CN" sz="2665" b="1" baseline="-2500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lang="en-US" altLang="zh-CN" sz="2665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4707" name="Text Box 19"/>
              <p:cNvSpPr txBox="1"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417" y="3320"/>
                <a:ext cx="432" cy="3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/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665" b="1">
                    <a:latin typeface="宋体" panose="02010600030101010101" pitchFamily="2" charset="-122"/>
                    <a:ea typeface="宋体" panose="02010600030101010101" pitchFamily="2" charset="-122"/>
                  </a:rPr>
                  <a:t>F</a:t>
                </a:r>
                <a:r>
                  <a:rPr lang="en-US" altLang="zh-CN" sz="2665" b="1" baseline="-2500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endParaRPr lang="en-US" altLang="zh-CN" sz="2665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4708" name="Oval 20"/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3060" y="3615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FF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/>
              </a:lstStyle>
              <a:p>
                <a:pPr/>
                <a:endParaRPr lang="zh-CN" altLang="en-US" sz="2665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4709" name="Text Box 21"/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346" y="3454"/>
              <a:ext cx="384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2665" b="1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o</a:t>
              </a:r>
            </a:p>
          </p:txBody>
        </p:sp>
      </p:grpSp>
      <p:grpSp>
        <p:nvGrpSpPr>
          <p:cNvPr id="2" name="组合 1"/>
          <p:cNvGrpSpPr/>
          <p:nvPr>
            <p:custDataLst>
              <p:tags r:id="rId35"/>
            </p:custDataLst>
          </p:nvPr>
        </p:nvGrpSpPr>
        <p:grpSpPr>
          <a:xfrm>
            <a:off x="8488197" y="1651443"/>
            <a:ext cx="2491819" cy="2147199"/>
            <a:chOff x="7834" y="5294"/>
            <a:chExt cx="2943" cy="2536"/>
          </a:xfrm>
        </p:grpSpPr>
        <p:sp>
          <p:nvSpPr>
            <p:cNvPr id="19458" name="Line 2"/>
            <p:cNvSpPr/>
            <p:nvPr>
              <p:custDataLst>
                <p:tags r:id="rId36"/>
              </p:custDataLst>
            </p:nvPr>
          </p:nvSpPr>
          <p:spPr>
            <a:xfrm>
              <a:off x="8325" y="7448"/>
              <a:ext cx="1693" cy="0"/>
            </a:xfrm>
            <a:prstGeom prst="line">
              <a:avLst/>
            </a:prstGeom>
            <a:ln w="57150" cap="flat" cmpd="sng">
              <a:solidFill>
                <a:srgbClr val="00B0F0"/>
              </a:solidFill>
              <a:prstDash val="solid"/>
              <a:headEnd type="none" w="med" len="med"/>
              <a:tailEnd type="stealth" w="med" len="med"/>
            </a:ln>
          </p:spPr>
          <p:txBody>
            <a:bodyPr/>
            <a:lstStyle>
              <a:defPPr/>
            </a:lstStyle>
            <a:p>
              <a:pPr/>
              <a:endParaRPr sz="135"/>
            </a:p>
          </p:txBody>
        </p:sp>
        <p:sp>
          <p:nvSpPr>
            <p:cNvPr id="19461" name="Line 5"/>
            <p:cNvSpPr/>
            <p:nvPr>
              <p:custDataLst>
                <p:tags r:id="rId37"/>
              </p:custDataLst>
            </p:nvPr>
          </p:nvSpPr>
          <p:spPr>
            <a:xfrm flipH="1" flipV="1">
              <a:off x="8327" y="5294"/>
              <a:ext cx="0" cy="2155"/>
            </a:xfrm>
            <a:prstGeom prst="line">
              <a:avLst/>
            </a:prstGeom>
            <a:ln w="57150" cap="flat" cmpd="sng">
              <a:solidFill>
                <a:srgbClr val="00B050"/>
              </a:solidFill>
              <a:prstDash val="solid"/>
              <a:headEnd type="none" w="med" len="med"/>
              <a:tailEnd type="stealth" w="med" len="med"/>
            </a:ln>
          </p:spPr>
          <p:txBody>
            <a:bodyPr/>
            <a:lstStyle>
              <a:defPPr/>
            </a:lstStyle>
            <a:p>
              <a:pPr/>
              <a:endParaRPr sz="135"/>
            </a:p>
          </p:txBody>
        </p:sp>
        <p:sp>
          <p:nvSpPr>
            <p:cNvPr id="19469" name="Text Box 13"/>
            <p:cNvSpPr txBox="1"/>
            <p:nvPr>
              <p:custDataLst>
                <p:tags r:id="rId38"/>
              </p:custDataLst>
            </p:nvPr>
          </p:nvSpPr>
          <p:spPr>
            <a:xfrm>
              <a:off x="7834" y="7238"/>
              <a:ext cx="1285" cy="5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2665" b="1" i="1">
                  <a:solidFill>
                    <a:schemeClr val="tx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9470" name="Text Box 14"/>
            <p:cNvSpPr txBox="1"/>
            <p:nvPr>
              <p:custDataLst>
                <p:tags r:id="rId39"/>
              </p:custDataLst>
            </p:nvPr>
          </p:nvSpPr>
          <p:spPr>
            <a:xfrm>
              <a:off x="9879" y="7134"/>
              <a:ext cx="898" cy="5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defPPr/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665" b="1" i="1">
                  <a:solidFill>
                    <a:srgbClr val="660033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</a:t>
              </a:r>
              <a:r>
                <a:rPr lang="en-US" altLang="zh-CN" sz="2665" b="1" baseline="-30000">
                  <a:solidFill>
                    <a:srgbClr val="660033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7" name="Text Box 14"/>
            <p:cNvSpPr txBox="1"/>
            <p:nvPr>
              <p:custDataLst>
                <p:tags r:id="rId40"/>
              </p:custDataLst>
            </p:nvPr>
          </p:nvSpPr>
          <p:spPr>
            <a:xfrm>
              <a:off x="8532" y="5294"/>
              <a:ext cx="898" cy="5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defPPr/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665" b="1" i="1">
                  <a:solidFill>
                    <a:srgbClr val="660033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</a:t>
              </a:r>
              <a:r>
                <a:rPr lang="en-US" altLang="zh-CN" sz="2665" b="1" baseline="-30000">
                  <a:solidFill>
                    <a:srgbClr val="660033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8209" name="文本框 8208"/>
          <p:cNvSpPr txBox="1"/>
          <p:nvPr>
            <p:custDataLst>
              <p:tags r:id="rId41"/>
            </p:custDataLst>
          </p:nvPr>
        </p:nvSpPr>
        <p:spPr>
          <a:xfrm>
            <a:off x="1163320" y="4461933"/>
            <a:ext cx="5392420" cy="1651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/>
          </a:lstStyle>
          <a:p>
            <a:pPr algn="just">
              <a:lnSpc>
                <a:spcPct val="19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如图，当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</a:t>
            </a:r>
            <a:r>
              <a:rPr lang="en-US" altLang="zh-CN" sz="2665" b="1" i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1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、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</a:t>
            </a:r>
            <a:r>
              <a:rPr lang="en-US" altLang="zh-CN" sz="2665" b="1" i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2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 </a:t>
            </a:r>
            <a:r>
              <a:rPr lang="zh-CN" altLang="en-US" sz="2665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互成一定角度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时，它们的合力大小还等于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</a:t>
            </a:r>
            <a:r>
              <a:rPr lang="en-US" altLang="zh-CN" sz="2665" b="1" i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1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+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F</a:t>
            </a:r>
            <a:r>
              <a:rPr lang="en-US" altLang="zh-CN" sz="2665" b="1" i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2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 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吗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 panose="020b0604020202020204" pitchFamily="34" charset="0"/>
              </a:rPr>
              <a:t>?</a:t>
            </a:r>
          </a:p>
        </p:txBody>
      </p:sp>
      <p:grpSp>
        <p:nvGrpSpPr>
          <p:cNvPr id="8" name="Group 28"/>
          <p:cNvGrpSpPr/>
          <p:nvPr>
            <p:custDataLst>
              <p:tags r:id="rId42"/>
            </p:custDataLst>
          </p:nvPr>
        </p:nvGrpSpPr>
        <p:grpSpPr>
          <a:xfrm>
            <a:off x="1061086" y="6985"/>
            <a:ext cx="3304868" cy="711200"/>
            <a:chOff x="711" y="-10"/>
            <a:chExt cx="2117" cy="448"/>
          </a:xfrm>
        </p:grpSpPr>
        <p:sp>
          <p:nvSpPr>
            <p:cNvPr id="9" name="Rectangle 8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711" y="-10"/>
              <a:ext cx="2040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10" name="TextBox 3"/>
            <p:cNvSpPr txBox="1"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711" y="-10"/>
              <a:ext cx="2117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共点力的合成</a:t>
              </a:r>
            </a:p>
          </p:txBody>
        </p:sp>
      </p:grpSp>
      <p:sp>
        <p:nvSpPr>
          <p:cNvPr id="11" name="AutoShape 10"/>
          <p:cNvSpPr>
            <a:spLocks noChangeArrowheads="1"/>
          </p:cNvSpPr>
          <p:nvPr userDrawn="1">
            <p:custDataLst>
              <p:tags r:id="rId45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37" name="Text Box 24"/>
          <p:cNvSpPr txBox="1">
            <a:spLocks noChangeArrowheads="1"/>
          </p:cNvSpPr>
          <p:nvPr userDrawn="1">
            <p:custDataLst>
              <p:tags r:id="rId46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</a:p>
        </p:txBody>
      </p:sp>
    </p:spTree>
    <p:custDataLst>
      <p:tags r:id="rId4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  <p:cond evt="onBegin" delay="0">
                          <p:tn val="25"/>
                        </p:cond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  <p:cond evt="onBegin" delay="0">
                          <p:tn val="30"/>
                        </p:cond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  <p:cond evt="onBegin" delay="0">
                          <p:tn val="44"/>
                        </p:cond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/>
      <p:bldP spid="24589" grpId="0"/>
      <p:bldP spid="24590" grpId="0"/>
      <p:bldP spid="24586" grpId="0"/>
      <p:bldP spid="13" grpId="0"/>
      <p:bldP spid="14" grpId="0"/>
      <p:bldP spid="8209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7587" name="文本框 67586"/>
          <p:cNvSpPr txBox="1"/>
          <p:nvPr>
            <p:custDataLst>
              <p:tags r:id="rId3"/>
            </p:custDataLst>
          </p:nvPr>
        </p:nvSpPr>
        <p:spPr>
          <a:xfrm>
            <a:off x="1391285" y="1236345"/>
            <a:ext cx="40798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/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小实验：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弹簧秤吊钩码</a:t>
            </a:r>
          </a:p>
        </p:txBody>
      </p:sp>
      <p:grpSp>
        <p:nvGrpSpPr>
          <p:cNvPr id="67588" name="组合 67587"/>
          <p:cNvGrpSpPr/>
          <p:nvPr>
            <p:custDataLst>
              <p:tags r:id="rId4"/>
            </p:custDataLst>
          </p:nvPr>
        </p:nvGrpSpPr>
        <p:grpSpPr>
          <a:xfrm>
            <a:off x="4456925" y="3840809"/>
            <a:ext cx="2973964" cy="2324696"/>
            <a:chOff x="3016" y="2200"/>
            <a:chExt cx="1878" cy="1468"/>
          </a:xfrm>
        </p:grpSpPr>
        <p:grpSp>
          <p:nvGrpSpPr>
            <p:cNvPr id="67589" name="组合 67588"/>
            <p:cNvGrpSpPr/>
            <p:nvPr>
              <p:custDataLst>
                <p:tags r:id="rId5"/>
              </p:custDataLst>
            </p:nvPr>
          </p:nvGrpSpPr>
          <p:grpSpPr>
            <a:xfrm>
              <a:off x="3787" y="3158"/>
              <a:ext cx="272" cy="510"/>
              <a:chOff x="1429" y="3060"/>
              <a:chExt cx="408" cy="688"/>
            </a:xfrm>
          </p:grpSpPr>
          <p:sp>
            <p:nvSpPr>
              <p:cNvPr id="67590" name="矩形 67589"/>
              <p:cNvSpPr/>
              <p:nvPr>
                <p:custDataLst>
                  <p:tags r:id="rId6"/>
                </p:custDataLst>
              </p:nvPr>
            </p:nvSpPr>
            <p:spPr>
              <a:xfrm>
                <a:off x="1429" y="3385"/>
                <a:ext cx="408" cy="363"/>
              </a:xfrm>
              <a:prstGeom prst="rect">
                <a:avLst/>
              </a:prstGeom>
              <a:gradFill>
                <a:gsLst>
                  <a:gs pos="100000">
                    <a:srgbClr val="7C5E29"/>
                  </a:gs>
                  <a:gs pos="0">
                    <a:srgbClr val="CAAF4E"/>
                  </a:gs>
                </a:gsLst>
                <a:lin scaled="1"/>
              </a:gradFill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67591" name="矩形 67590"/>
              <p:cNvSpPr/>
              <p:nvPr>
                <p:custDataLst>
                  <p:tags r:id="rId7"/>
                </p:custDataLst>
              </p:nvPr>
            </p:nvSpPr>
            <p:spPr>
              <a:xfrm>
                <a:off x="1590" y="3339"/>
                <a:ext cx="91" cy="46"/>
              </a:xfrm>
              <a:prstGeom prst="rect">
                <a:avLst/>
              </a:prstGeom>
              <a:solidFill>
                <a:schemeClr val="tx1"/>
              </a:solidFill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67592" name="任意多边形 67591"/>
              <p:cNvSpPr/>
              <p:nvPr>
                <p:custDataLst>
                  <p:tags r:id="rId8"/>
                </p:custDataLst>
              </p:nvPr>
            </p:nvSpPr>
            <p:spPr>
              <a:xfrm>
                <a:off x="1565" y="3060"/>
                <a:ext cx="143" cy="279"/>
              </a:xfrm>
              <a:custGeom>
                <a:rect l="l" t="t" r="r" b="b"/>
                <a:pathLst>
                  <a:path w="143" h="279">
                    <a:moveTo>
                      <a:pt x="0" y="98"/>
                    </a:moveTo>
                    <a:cubicBezTo>
                      <a:pt x="11" y="56"/>
                      <a:pt x="22" y="14"/>
                      <a:pt x="45" y="7"/>
                    </a:cubicBezTo>
                    <a:cubicBezTo>
                      <a:pt x="68" y="0"/>
                      <a:pt x="129" y="23"/>
                      <a:pt x="136" y="53"/>
                    </a:cubicBezTo>
                    <a:cubicBezTo>
                      <a:pt x="143" y="83"/>
                      <a:pt x="98" y="151"/>
                      <a:pt x="90" y="189"/>
                    </a:cubicBezTo>
                    <a:cubicBezTo>
                      <a:pt x="82" y="227"/>
                      <a:pt x="90" y="264"/>
                      <a:pt x="90" y="279"/>
                    </a:cubicBezTo>
                  </a:path>
                </a:pathLst>
              </a:custGeom>
              <a:noFill/>
              <a:ln w="57150" cap="flat" cmpd="sng">
                <a:solidFill>
                  <a:schemeClr val="tx1">
                    <a:alpha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  <p:grpSp>
          <p:nvGrpSpPr>
            <p:cNvPr id="67593" name="xjhlx19"/>
            <p:cNvGrpSpPr/>
            <p:nvPr>
              <p:custDataLst>
                <p:tags r:id="rId9"/>
              </p:custDataLst>
            </p:nvPr>
          </p:nvGrpSpPr>
          <p:grpSpPr>
            <a:xfrm rot="2039578">
              <a:off x="4076" y="2478"/>
              <a:ext cx="111" cy="744"/>
              <a:chOff x="9357" y="1135"/>
              <a:chExt cx="325" cy="3367"/>
            </a:xfrm>
          </p:grpSpPr>
          <p:grpSp>
            <p:nvGrpSpPr>
              <p:cNvPr id="67594" name="组合 67593"/>
              <p:cNvGrpSpPr/>
              <p:nvPr>
                <p:custDataLst>
                  <p:tags r:id="rId10"/>
                </p:custDataLst>
              </p:nvPr>
            </p:nvGrpSpPr>
            <p:grpSpPr>
              <a:xfrm>
                <a:off x="9357" y="1135"/>
                <a:ext cx="325" cy="3367"/>
                <a:chOff x="8367" y="1168"/>
                <a:chExt cx="325" cy="3367"/>
              </a:xfrm>
            </p:grpSpPr>
            <p:grpSp>
              <p:nvGrpSpPr>
                <p:cNvPr id="67595" name="组合 67594"/>
                <p:cNvGrpSpPr/>
                <p:nvPr>
                  <p:custDataLst>
                    <p:tags r:id="rId11"/>
                  </p:custDataLst>
                </p:nvPr>
              </p:nvGrpSpPr>
              <p:grpSpPr>
                <a:xfrm>
                  <a:off x="8367" y="1541"/>
                  <a:ext cx="325" cy="2994"/>
                  <a:chOff x="8327" y="1525"/>
                  <a:chExt cx="325" cy="2994"/>
                </a:xfrm>
              </p:grpSpPr>
              <p:grpSp>
                <p:nvGrpSpPr>
                  <p:cNvPr id="67596" name="组合 67595"/>
                  <p:cNvGrpSpPr>
                    <a:grpSpLocks noChangeAspect="1"/>
                  </p:cNvGrpSpPr>
                  <p:nvPr>
                    <p:custDataLst>
                      <p:tags r:id="rId12"/>
                    </p:custDataLst>
                  </p:nvPr>
                </p:nvGrpSpPr>
                <p:grpSpPr>
                  <a:xfrm>
                    <a:off x="8362" y="3517"/>
                    <a:ext cx="260" cy="1002"/>
                    <a:chOff x="6362" y="2183"/>
                    <a:chExt cx="577" cy="2222"/>
                  </a:xfrm>
                </p:grpSpPr>
                <p:sp>
                  <p:nvSpPr>
                    <p:cNvPr id="67597" name="任意多边形 67596"/>
                    <p:cNvSpPr>
                      <a:spLocks noChangeAspect="1"/>
                    </p:cNvSpPr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6362" y="3828"/>
                      <a:ext cx="577" cy="577"/>
                    </a:xfrm>
                    <a:custGeom>
                      <a:gdLst>
                        <a:gd name="txL" fmla="*/ 0 w 43200"/>
                        <a:gd name="txT" fmla="*/ 0 h 43200"/>
                        <a:gd name="txR" fmla="*/ 43200 w 43200"/>
                        <a:gd name="txB" fmla="*/ 43200 h 43200"/>
                      </a:gdLst>
                      <a:cxnLst>
                        <a:cxn ang="270">
                          <a:pos x="21600" y="0"/>
                        </a:cxn>
                        <a:cxn ang="180">
                          <a:pos x="37" y="20331"/>
                        </a:cxn>
                        <a:cxn ang="90">
                          <a:pos x="21600" y="21600"/>
                        </a:cxn>
                      </a:cxnLst>
                      <a:rect l="txL" t="txT" r="txR" b="txB"/>
                      <a:pathLst>
                        <a:path w="43200" h="43200" fill="none">
                          <a:moveTo>
                            <a:pt x="21600" y="0"/>
                          </a:moveTo>
                          <a:arcTo wR="21600" hR="21600" stAng="-5400000" swAng="16402081"/>
                        </a:path>
                        <a:path w="43200" h="43200" stroke="0">
                          <a:moveTo>
                            <a:pt x="21600" y="0"/>
                          </a:moveTo>
                          <a:arcTo wR="21600" hR="21600" stAng="-5400000" swAng="16402081"/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>
                      <a:defPPr/>
                    </a:lstStyle>
                    <a:p>
                      <a:pPr/>
                      <a:endParaRPr lang="zh-CN" altLang="en-US" sz="135"/>
                    </a:p>
                  </p:txBody>
                </p:sp>
                <p:sp>
                  <p:nvSpPr>
                    <p:cNvPr id="67598" name="直接连接符 67597"/>
                    <p:cNvSpPr>
                      <a:spLocks noChangeAspect="1"/>
                    </p:cNvSpPr>
                    <p:nvPr>
                      <p:custDataLst>
                        <p:tags r:id="rId14"/>
                      </p:custDataLst>
                    </p:nvPr>
                  </p:nvSpPr>
                  <p:spPr>
                    <a:xfrm flipH="1">
                      <a:off x="6661" y="2183"/>
                      <a:ext cx="0" cy="1645"/>
                    </a:xfrm>
                    <a:prstGeom prst="line">
                      <a:avLst/>
                    </a:prstGeom>
                    <a:ln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>
                      <a:defPPr/>
                    </a:lstStyle>
                    <a:p>
                      <a:pPr/>
                      <a:endParaRPr sz="135"/>
                    </a:p>
                  </p:txBody>
                </p:sp>
              </p:grpSp>
              <p:grpSp>
                <p:nvGrpSpPr>
                  <p:cNvPr id="67599" name="组合 67598"/>
                  <p:cNvGrpSpPr/>
                  <p:nvPr>
                    <p:custDataLst>
                      <p:tags r:id="rId15"/>
                    </p:custDataLst>
                  </p:nvPr>
                </p:nvGrpSpPr>
                <p:grpSpPr>
                  <a:xfrm>
                    <a:off x="8327" y="1525"/>
                    <a:ext cx="325" cy="1992"/>
                    <a:chOff x="8624" y="1553"/>
                    <a:chExt cx="196" cy="1992"/>
                  </a:xfrm>
                </p:grpSpPr>
                <p:sp>
                  <p:nvSpPr>
                    <p:cNvPr id="67600" name="任意多边形 67599"/>
                    <p:cNvSpPr/>
                    <p:nvPr>
                      <p:custDataLst>
                        <p:tags r:id="rId16"/>
                      </p:custDataLst>
                    </p:nvPr>
                  </p:nvSpPr>
                  <p:spPr>
                    <a:xfrm rot="5400000" flipV="1">
                      <a:off x="8673" y="3399"/>
                      <a:ext cx="102" cy="190"/>
                    </a:xfrm>
                    <a:custGeom>
                      <a:gdLst>
                        <a:gd name="txL" fmla="*/ 0 w 22050"/>
                        <a:gd name="txT" fmla="*/ 0 h 43200"/>
                        <a:gd name="txR" fmla="*/ 22050 w 22050"/>
                        <a:gd name="txB" fmla="*/ 43200 h 43200"/>
                      </a:gdLst>
                      <a:cxnLst>
                        <a:cxn ang="270">
                          <a:pos x="450" y="0"/>
                        </a:cxn>
                        <a:cxn ang="90">
                          <a:pos x="0" y="43195"/>
                        </a:cxn>
                        <a:cxn ang="90">
                          <a:pos x="450" y="21600"/>
                        </a:cxn>
                      </a:cxnLst>
                      <a:rect l="txL" t="txT" r="txR" b="txB"/>
                      <a:pathLst>
                        <a:path w="22050" h="43200" fill="none">
                          <a:moveTo>
                            <a:pt x="450" y="0"/>
                          </a:moveTo>
                          <a:arcTo wR="21600" hR="21600" stAng="-5400000" swAng="10871626"/>
                        </a:path>
                        <a:path w="22050" h="43200" stroke="0">
                          <a:moveTo>
                            <a:pt x="450" y="0"/>
                          </a:moveTo>
                          <a:arcTo wR="21600" hR="21600" stAng="-5400000" swAng="10871626"/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>
                      <a:defPPr/>
                    </a:lstStyle>
                    <a:p>
                      <a:pPr/>
                      <a:endParaRPr lang="zh-CN" altLang="en-US" sz="135"/>
                    </a:p>
                  </p:txBody>
                </p:sp>
                <p:grpSp>
                  <p:nvGrpSpPr>
                    <p:cNvPr id="67601" name="组合 67600"/>
                    <p:cNvGrpSpPr/>
                    <p:nvPr>
                      <p:custDataLst>
                        <p:tags r:id="rId17"/>
                      </p:custDataLst>
                    </p:nvPr>
                  </p:nvGrpSpPr>
                  <p:grpSpPr>
                    <a:xfrm>
                      <a:off x="8624" y="1553"/>
                      <a:ext cx="196" cy="1919"/>
                      <a:chOff x="8624" y="1553"/>
                      <a:chExt cx="196" cy="1919"/>
                    </a:xfrm>
                  </p:grpSpPr>
                  <p:grpSp>
                    <p:nvGrpSpPr>
                      <p:cNvPr id="67602" name="组合 67601"/>
                      <p:cNvGrpSpPr/>
                      <p:nvPr>
                        <p:custDataLst>
                          <p:tags r:id="rId18"/>
                        </p:custDataLst>
                      </p:nvPr>
                    </p:nvGrpSpPr>
                    <p:grpSpPr>
                      <a:xfrm>
                        <a:off x="8624" y="1650"/>
                        <a:ext cx="190" cy="1822"/>
                        <a:chOff x="4695" y="1755"/>
                        <a:chExt cx="210" cy="2040"/>
                      </a:xfrm>
                    </p:grpSpPr>
                    <p:sp>
                      <p:nvSpPr>
                        <p:cNvPr id="67603" name="直接连接符 67602"/>
                        <p:cNvSpPr/>
                        <p:nvPr>
                          <p:custDataLst>
                            <p:tags r:id="rId19"/>
                          </p:custDataLst>
                        </p:nvPr>
                      </p:nvSpPr>
                      <p:spPr>
                        <a:xfrm flipH="1">
                          <a:off x="4695" y="1755"/>
                          <a:ext cx="0" cy="2040"/>
                        </a:xfrm>
                        <a:prstGeom prst="line">
                          <a:avLst/>
                        </a:prstGeom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lstStyle>
                          <a:defPPr/>
                        </a:lstStyle>
                        <a:p>
                          <a:pPr/>
                          <a:endParaRPr sz="135"/>
                        </a:p>
                      </p:txBody>
                    </p:sp>
                    <p:sp>
                      <p:nvSpPr>
                        <p:cNvPr id="67604" name="直接连接符 67603"/>
                        <p:cNvSpPr/>
                        <p:nvPr>
                          <p:custDataLst>
                            <p:tags r:id="rId20"/>
                          </p:custDataLst>
                        </p:nvPr>
                      </p:nvSpPr>
                      <p:spPr>
                        <a:xfrm flipH="1">
                          <a:off x="4905" y="1755"/>
                          <a:ext cx="0" cy="2040"/>
                        </a:xfrm>
                        <a:prstGeom prst="line">
                          <a:avLst/>
                        </a:prstGeom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lstStyle>
                          <a:defPPr/>
                        </a:lstStyle>
                        <a:p>
                          <a:pPr/>
                          <a:endParaRPr sz="135"/>
                        </a:p>
                      </p:txBody>
                    </p:sp>
                  </p:grpSp>
                  <p:sp>
                    <p:nvSpPr>
                      <p:cNvPr id="67605" name="任意多边形 67604"/>
                      <p:cNvSpPr/>
                      <p:nvPr>
                        <p:custDataLst>
                          <p:tags r:id="rId21"/>
                        </p:custDataLst>
                      </p:nvPr>
                    </p:nvSpPr>
                    <p:spPr>
                      <a:xfrm rot="-5400000">
                        <a:off x="8674" y="1509"/>
                        <a:ext cx="102" cy="190"/>
                      </a:xfrm>
                      <a:custGeom>
                        <a:gdLst>
                          <a:gd name="txL" fmla="*/ 0 w 22050"/>
                          <a:gd name="txT" fmla="*/ 0 h 43200"/>
                          <a:gd name="txR" fmla="*/ 22050 w 22050"/>
                          <a:gd name="txB" fmla="*/ 43200 h 43200"/>
                        </a:gdLst>
                        <a:cxnLst>
                          <a:cxn ang="270">
                            <a:pos x="450" y="0"/>
                          </a:cxn>
                          <a:cxn ang="90">
                            <a:pos x="0" y="43195"/>
                          </a:cxn>
                          <a:cxn ang="90">
                            <a:pos x="450" y="21600"/>
                          </a:cxn>
                        </a:cxnLst>
                        <a:rect l="txL" t="txT" r="txR" b="txB"/>
                        <a:pathLst>
                          <a:path w="22050" h="43200" fill="none">
                            <a:moveTo>
                              <a:pt x="450" y="0"/>
                            </a:moveTo>
                            <a:arcTo wR="21600" hR="21600" stAng="-5400000" swAng="10871626"/>
                          </a:path>
                          <a:path w="22050" h="43200" stroke="0">
                            <a:moveTo>
                              <a:pt x="450" y="0"/>
                            </a:moveTo>
                            <a:arcTo wR="21600" hR="21600" stAng="-5400000" swAng="10871626"/>
                            <a:lnTo>
                              <a:pt x="450" y="21600"/>
                            </a:lnTo>
                            <a:close/>
                          </a:path>
                        </a:pathLst>
                      </a:custGeom>
                      <a:noFill/>
                      <a:ln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>
                        <a:defPPr/>
                      </a:lstStyle>
                      <a:p>
                        <a:pPr/>
                        <a:endParaRPr lang="zh-CN" altLang="en-US" sz="135"/>
                      </a:p>
                    </p:txBody>
                  </p:sp>
                </p:grpSp>
              </p:grpSp>
            </p:grpSp>
            <p:sp>
              <p:nvSpPr>
                <p:cNvPr id="67606" name="椭圆 67605"/>
                <p:cNvSpPr>
                  <a:spLocks noChangeAspect="1"/>
                </p:cNvSpPr>
                <p:nvPr>
                  <p:custDataLst>
                    <p:tags r:id="rId22"/>
                  </p:custDataLst>
                </p:nvPr>
              </p:nvSpPr>
              <p:spPr>
                <a:xfrm>
                  <a:off x="8387" y="1168"/>
                  <a:ext cx="283" cy="283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 cmpd="dbl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67607" name="直接连接符 67606"/>
                <p:cNvSpPr>
                  <a:spLocks noChangeAspect="1"/>
                </p:cNvSpPr>
                <p:nvPr>
                  <p:custDataLst>
                    <p:tags r:id="rId23"/>
                  </p:custDataLst>
                </p:nvPr>
              </p:nvSpPr>
              <p:spPr>
                <a:xfrm>
                  <a:off x="8536" y="1431"/>
                  <a:ext cx="1" cy="113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/>
                </a:lstStyle>
                <a:p>
                  <a:pPr/>
                  <a:endParaRPr sz="135"/>
                </a:p>
              </p:txBody>
            </p:sp>
          </p:grpSp>
          <p:grpSp>
            <p:nvGrpSpPr>
              <p:cNvPr id="67608" name="组合 67607"/>
              <p:cNvGrpSpPr/>
              <p:nvPr>
                <p:custDataLst>
                  <p:tags r:id="rId24"/>
                </p:custDataLst>
              </p:nvPr>
            </p:nvGrpSpPr>
            <p:grpSpPr>
              <a:xfrm>
                <a:off x="9432" y="1663"/>
                <a:ext cx="215" cy="1764"/>
                <a:chOff x="8405" y="1736"/>
                <a:chExt cx="362" cy="1764"/>
              </a:xfrm>
            </p:grpSpPr>
            <p:sp>
              <p:nvSpPr>
                <p:cNvPr id="67609" name="矩形 67608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8528" y="1736"/>
                  <a:ext cx="91" cy="1764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grpSp>
              <p:nvGrpSpPr>
                <p:cNvPr id="67610" name="组合 67609"/>
                <p:cNvGrpSpPr/>
                <p:nvPr>
                  <p:custDataLst>
                    <p:tags r:id="rId26"/>
                  </p:custDataLst>
                </p:nvPr>
              </p:nvGrpSpPr>
              <p:grpSpPr>
                <a:xfrm rot="5400000">
                  <a:off x="7830" y="2543"/>
                  <a:ext cx="1731" cy="142"/>
                  <a:chOff x="2400" y="2160"/>
                  <a:chExt cx="1600" cy="240"/>
                </a:xfrm>
              </p:grpSpPr>
              <p:sp>
                <p:nvSpPr>
                  <p:cNvPr id="67611" name="直接连接符 67610"/>
                  <p:cNvSpPr/>
                  <p:nvPr>
                    <p:custDataLst>
                      <p:tags r:id="rId27"/>
                    </p:custDataLst>
                  </p:nvPr>
                </p:nvSpPr>
                <p:spPr>
                  <a:xfrm flipH="1">
                    <a:off x="24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12" name="直接连接符 67611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 flipH="1">
                    <a:off x="25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13" name="直接连接符 67612"/>
                  <p:cNvSpPr/>
                  <p:nvPr>
                    <p:custDataLst>
                      <p:tags r:id="rId29"/>
                    </p:custDataLst>
                  </p:nvPr>
                </p:nvSpPr>
                <p:spPr>
                  <a:xfrm flipH="1">
                    <a:off x="27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14" name="直接连接符 67613"/>
                  <p:cNvSpPr/>
                  <p:nvPr>
                    <p:custDataLst>
                      <p:tags r:id="rId30"/>
                    </p:custDataLst>
                  </p:nvPr>
                </p:nvSpPr>
                <p:spPr>
                  <a:xfrm flipH="1">
                    <a:off x="28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15" name="直接连接符 67614"/>
                  <p:cNvSpPr/>
                  <p:nvPr>
                    <p:custDataLst>
                      <p:tags r:id="rId31"/>
                    </p:custDataLst>
                  </p:nvPr>
                </p:nvSpPr>
                <p:spPr>
                  <a:xfrm flipH="1">
                    <a:off x="30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16" name="直接连接符 67615"/>
                  <p:cNvSpPr/>
                  <p:nvPr>
                    <p:custDataLst>
                      <p:tags r:id="rId32"/>
                    </p:custDataLst>
                  </p:nvPr>
                </p:nvSpPr>
                <p:spPr>
                  <a:xfrm flipH="1">
                    <a:off x="3200" y="2220"/>
                    <a:ext cx="0" cy="18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17" name="直接连接符 67616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 flipH="1">
                    <a:off x="33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18" name="直接连接符 67617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 flipH="1">
                    <a:off x="35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19" name="直接连接符 67618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 flipH="1">
                    <a:off x="36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20" name="直接连接符 67619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 flipH="1">
                    <a:off x="38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21" name="直接连接符 67620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 flipH="1">
                    <a:off x="40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</p:grpSp>
            <p:grpSp>
              <p:nvGrpSpPr>
                <p:cNvPr id="67622" name="组合 67621"/>
                <p:cNvGrpSpPr/>
                <p:nvPr>
                  <p:custDataLst>
                    <p:tags r:id="rId38"/>
                  </p:custDataLst>
                </p:nvPr>
              </p:nvGrpSpPr>
              <p:grpSpPr>
                <a:xfrm rot="-5400000" flipH="1">
                  <a:off x="7610" y="2543"/>
                  <a:ext cx="1731" cy="142"/>
                  <a:chOff x="2400" y="2160"/>
                  <a:chExt cx="1600" cy="240"/>
                </a:xfrm>
              </p:grpSpPr>
              <p:sp>
                <p:nvSpPr>
                  <p:cNvPr id="67623" name="直接连接符 67622"/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 flipH="1">
                    <a:off x="24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24" name="直接连接符 67623"/>
                  <p:cNvSpPr/>
                  <p:nvPr>
                    <p:custDataLst>
                      <p:tags r:id="rId40"/>
                    </p:custDataLst>
                  </p:nvPr>
                </p:nvSpPr>
                <p:spPr>
                  <a:xfrm flipH="1">
                    <a:off x="25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25" name="直接连接符 67624"/>
                  <p:cNvSpPr/>
                  <p:nvPr>
                    <p:custDataLst>
                      <p:tags r:id="rId41"/>
                    </p:custDataLst>
                  </p:nvPr>
                </p:nvSpPr>
                <p:spPr>
                  <a:xfrm flipH="1">
                    <a:off x="27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26" name="直接连接符 67625"/>
                  <p:cNvSpPr/>
                  <p:nvPr>
                    <p:custDataLst>
                      <p:tags r:id="rId42"/>
                    </p:custDataLst>
                  </p:nvPr>
                </p:nvSpPr>
                <p:spPr>
                  <a:xfrm flipH="1">
                    <a:off x="28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27" name="直接连接符 67626"/>
                  <p:cNvSpPr/>
                  <p:nvPr>
                    <p:custDataLst>
                      <p:tags r:id="rId43"/>
                    </p:custDataLst>
                  </p:nvPr>
                </p:nvSpPr>
                <p:spPr>
                  <a:xfrm flipH="1">
                    <a:off x="30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28" name="直接连接符 67627"/>
                  <p:cNvSpPr/>
                  <p:nvPr>
                    <p:custDataLst>
                      <p:tags r:id="rId44"/>
                    </p:custDataLst>
                  </p:nvPr>
                </p:nvSpPr>
                <p:spPr>
                  <a:xfrm flipH="1">
                    <a:off x="3200" y="2220"/>
                    <a:ext cx="0" cy="18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29" name="直接连接符 67628"/>
                  <p:cNvSpPr/>
                  <p:nvPr>
                    <p:custDataLst>
                      <p:tags r:id="rId45"/>
                    </p:custDataLst>
                  </p:nvPr>
                </p:nvSpPr>
                <p:spPr>
                  <a:xfrm flipH="1">
                    <a:off x="33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30" name="直接连接符 67629"/>
                  <p:cNvSpPr/>
                  <p:nvPr>
                    <p:custDataLst>
                      <p:tags r:id="rId46"/>
                    </p:custDataLst>
                  </p:nvPr>
                </p:nvSpPr>
                <p:spPr>
                  <a:xfrm flipH="1">
                    <a:off x="35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31" name="直接连接符 67630"/>
                  <p:cNvSpPr/>
                  <p:nvPr>
                    <p:custDataLst>
                      <p:tags r:id="rId47"/>
                    </p:custDataLst>
                  </p:nvPr>
                </p:nvSpPr>
                <p:spPr>
                  <a:xfrm flipH="1">
                    <a:off x="36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32" name="直接连接符 67631"/>
                  <p:cNvSpPr/>
                  <p:nvPr>
                    <p:custDataLst>
                      <p:tags r:id="rId48"/>
                    </p:custDataLst>
                  </p:nvPr>
                </p:nvSpPr>
                <p:spPr>
                  <a:xfrm flipH="1">
                    <a:off x="38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33" name="直接连接符 67632"/>
                  <p:cNvSpPr/>
                  <p:nvPr>
                    <p:custDataLst>
                      <p:tags r:id="rId49"/>
                    </p:custDataLst>
                  </p:nvPr>
                </p:nvSpPr>
                <p:spPr>
                  <a:xfrm flipH="1">
                    <a:off x="40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</p:grpSp>
          </p:grpSp>
        </p:grpSp>
        <p:grpSp>
          <p:nvGrpSpPr>
            <p:cNvPr id="67634" name="xjhlx19"/>
            <p:cNvGrpSpPr/>
            <p:nvPr>
              <p:custDataLst>
                <p:tags r:id="rId50"/>
              </p:custDataLst>
            </p:nvPr>
          </p:nvGrpSpPr>
          <p:grpSpPr>
            <a:xfrm rot="-2063218">
              <a:off x="3677" y="2542"/>
              <a:ext cx="121" cy="706"/>
              <a:chOff x="9357" y="1135"/>
              <a:chExt cx="325" cy="3367"/>
            </a:xfrm>
          </p:grpSpPr>
          <p:grpSp>
            <p:nvGrpSpPr>
              <p:cNvPr id="67635" name="组合 67634"/>
              <p:cNvGrpSpPr/>
              <p:nvPr>
                <p:custDataLst>
                  <p:tags r:id="rId51"/>
                </p:custDataLst>
              </p:nvPr>
            </p:nvGrpSpPr>
            <p:grpSpPr>
              <a:xfrm>
                <a:off x="9357" y="1135"/>
                <a:ext cx="325" cy="3367"/>
                <a:chOff x="8367" y="1168"/>
                <a:chExt cx="325" cy="3367"/>
              </a:xfrm>
            </p:grpSpPr>
            <p:grpSp>
              <p:nvGrpSpPr>
                <p:cNvPr id="67636" name="组合 67635"/>
                <p:cNvGrpSpPr/>
                <p:nvPr>
                  <p:custDataLst>
                    <p:tags r:id="rId52"/>
                  </p:custDataLst>
                </p:nvPr>
              </p:nvGrpSpPr>
              <p:grpSpPr>
                <a:xfrm>
                  <a:off x="8367" y="1541"/>
                  <a:ext cx="325" cy="2994"/>
                  <a:chOff x="8327" y="1525"/>
                  <a:chExt cx="325" cy="2994"/>
                </a:xfrm>
              </p:grpSpPr>
              <p:grpSp>
                <p:nvGrpSpPr>
                  <p:cNvPr id="67637" name="组合 67636"/>
                  <p:cNvGrpSpPr>
                    <a:grpSpLocks noChangeAspect="1"/>
                  </p:cNvGrpSpPr>
                  <p:nvPr>
                    <p:custDataLst>
                      <p:tags r:id="rId53"/>
                    </p:custDataLst>
                  </p:nvPr>
                </p:nvGrpSpPr>
                <p:grpSpPr>
                  <a:xfrm>
                    <a:off x="8362" y="3517"/>
                    <a:ext cx="260" cy="1002"/>
                    <a:chOff x="6362" y="2183"/>
                    <a:chExt cx="577" cy="2222"/>
                  </a:xfrm>
                </p:grpSpPr>
                <p:sp>
                  <p:nvSpPr>
                    <p:cNvPr id="67638" name="任意多边形 67637"/>
                    <p:cNvSpPr>
                      <a:spLocks noChangeAspect="1"/>
                    </p:cNvSpPr>
                    <p:nvPr>
                      <p:custDataLst>
                        <p:tags r:id="rId54"/>
                      </p:custDataLst>
                    </p:nvPr>
                  </p:nvSpPr>
                  <p:spPr>
                    <a:xfrm>
                      <a:off x="6362" y="3828"/>
                      <a:ext cx="577" cy="577"/>
                    </a:xfrm>
                    <a:custGeom>
                      <a:gdLst>
                        <a:gd name="txL" fmla="*/ 0 w 43200"/>
                        <a:gd name="txT" fmla="*/ 0 h 43200"/>
                        <a:gd name="txR" fmla="*/ 43200 w 43200"/>
                        <a:gd name="txB" fmla="*/ 43200 h 43200"/>
                      </a:gdLst>
                      <a:cxnLst>
                        <a:cxn ang="270">
                          <a:pos x="21600" y="0"/>
                        </a:cxn>
                        <a:cxn ang="180">
                          <a:pos x="37" y="20331"/>
                        </a:cxn>
                        <a:cxn ang="90">
                          <a:pos x="21600" y="21600"/>
                        </a:cxn>
                      </a:cxnLst>
                      <a:rect l="txL" t="txT" r="txR" b="txB"/>
                      <a:pathLst>
                        <a:path w="43200" h="43200" fill="none">
                          <a:moveTo>
                            <a:pt x="21600" y="0"/>
                          </a:moveTo>
                          <a:arcTo wR="21600" hR="21600" stAng="-5400000" swAng="16402081"/>
                        </a:path>
                        <a:path w="43200" h="43200" stroke="0">
                          <a:moveTo>
                            <a:pt x="21600" y="0"/>
                          </a:moveTo>
                          <a:arcTo wR="21600" hR="21600" stAng="-5400000" swAng="16402081"/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>
                      <a:defPPr/>
                    </a:lstStyle>
                    <a:p>
                      <a:pPr/>
                      <a:endParaRPr lang="zh-CN" altLang="en-US" sz="135"/>
                    </a:p>
                  </p:txBody>
                </p:sp>
                <p:sp>
                  <p:nvSpPr>
                    <p:cNvPr id="67639" name="直接连接符 67638"/>
                    <p:cNvSpPr>
                      <a:spLocks noChangeAspect="1"/>
                    </p:cNvSpPr>
                    <p:nvPr>
                      <p:custDataLst>
                        <p:tags r:id="rId55"/>
                      </p:custDataLst>
                    </p:nvPr>
                  </p:nvSpPr>
                  <p:spPr>
                    <a:xfrm flipH="1">
                      <a:off x="6661" y="2183"/>
                      <a:ext cx="0" cy="1645"/>
                    </a:xfrm>
                    <a:prstGeom prst="line">
                      <a:avLst/>
                    </a:prstGeom>
                    <a:ln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>
                      <a:defPPr/>
                    </a:lstStyle>
                    <a:p>
                      <a:pPr/>
                      <a:endParaRPr sz="135"/>
                    </a:p>
                  </p:txBody>
                </p:sp>
              </p:grpSp>
              <p:grpSp>
                <p:nvGrpSpPr>
                  <p:cNvPr id="67640" name="组合 67639"/>
                  <p:cNvGrpSpPr/>
                  <p:nvPr>
                    <p:custDataLst>
                      <p:tags r:id="rId56"/>
                    </p:custDataLst>
                  </p:nvPr>
                </p:nvGrpSpPr>
                <p:grpSpPr>
                  <a:xfrm>
                    <a:off x="8327" y="1525"/>
                    <a:ext cx="325" cy="1992"/>
                    <a:chOff x="8624" y="1553"/>
                    <a:chExt cx="196" cy="1992"/>
                  </a:xfrm>
                </p:grpSpPr>
                <p:sp>
                  <p:nvSpPr>
                    <p:cNvPr id="67641" name="任意多边形 67640"/>
                    <p:cNvSpPr/>
                    <p:nvPr>
                      <p:custDataLst>
                        <p:tags r:id="rId57"/>
                      </p:custDataLst>
                    </p:nvPr>
                  </p:nvSpPr>
                  <p:spPr>
                    <a:xfrm rot="5400000" flipV="1">
                      <a:off x="8673" y="3399"/>
                      <a:ext cx="102" cy="190"/>
                    </a:xfrm>
                    <a:custGeom>
                      <a:gdLst>
                        <a:gd name="txL" fmla="*/ 0 w 22050"/>
                        <a:gd name="txT" fmla="*/ 0 h 43200"/>
                        <a:gd name="txR" fmla="*/ 22050 w 22050"/>
                        <a:gd name="txB" fmla="*/ 43200 h 43200"/>
                      </a:gdLst>
                      <a:cxnLst>
                        <a:cxn ang="270">
                          <a:pos x="450" y="0"/>
                        </a:cxn>
                        <a:cxn ang="90">
                          <a:pos x="0" y="43195"/>
                        </a:cxn>
                        <a:cxn ang="90">
                          <a:pos x="450" y="21600"/>
                        </a:cxn>
                      </a:cxnLst>
                      <a:rect l="txL" t="txT" r="txR" b="txB"/>
                      <a:pathLst>
                        <a:path w="22050" h="43200" fill="none">
                          <a:moveTo>
                            <a:pt x="450" y="0"/>
                          </a:moveTo>
                          <a:arcTo wR="21600" hR="21600" stAng="-5400000" swAng="10871626"/>
                        </a:path>
                        <a:path w="22050" h="43200" stroke="0">
                          <a:moveTo>
                            <a:pt x="450" y="0"/>
                          </a:moveTo>
                          <a:arcTo wR="21600" hR="21600" stAng="-5400000" swAng="10871626"/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>
                      <a:defPPr/>
                    </a:lstStyle>
                    <a:p>
                      <a:pPr/>
                      <a:endParaRPr lang="zh-CN" altLang="en-US" sz="135"/>
                    </a:p>
                  </p:txBody>
                </p:sp>
                <p:grpSp>
                  <p:nvGrpSpPr>
                    <p:cNvPr id="67642" name="组合 67641"/>
                    <p:cNvGrpSpPr/>
                    <p:nvPr>
                      <p:custDataLst>
                        <p:tags r:id="rId58"/>
                      </p:custDataLst>
                    </p:nvPr>
                  </p:nvGrpSpPr>
                  <p:grpSpPr>
                    <a:xfrm>
                      <a:off x="8624" y="1553"/>
                      <a:ext cx="196" cy="1919"/>
                      <a:chOff x="8624" y="1553"/>
                      <a:chExt cx="196" cy="1919"/>
                    </a:xfrm>
                  </p:grpSpPr>
                  <p:grpSp>
                    <p:nvGrpSpPr>
                      <p:cNvPr id="67643" name="组合 67642"/>
                      <p:cNvGrpSpPr/>
                      <p:nvPr>
                        <p:custDataLst>
                          <p:tags r:id="rId59"/>
                        </p:custDataLst>
                      </p:nvPr>
                    </p:nvGrpSpPr>
                    <p:grpSpPr>
                      <a:xfrm>
                        <a:off x="8624" y="1650"/>
                        <a:ext cx="190" cy="1822"/>
                        <a:chOff x="4695" y="1755"/>
                        <a:chExt cx="210" cy="2040"/>
                      </a:xfrm>
                    </p:grpSpPr>
                    <p:sp>
                      <p:nvSpPr>
                        <p:cNvPr id="67644" name="直接连接符 67643"/>
                        <p:cNvSpPr/>
                        <p:nvPr>
                          <p:custDataLst>
                            <p:tags r:id="rId60"/>
                          </p:custDataLst>
                        </p:nvPr>
                      </p:nvSpPr>
                      <p:spPr>
                        <a:xfrm flipH="1">
                          <a:off x="4695" y="1755"/>
                          <a:ext cx="0" cy="2040"/>
                        </a:xfrm>
                        <a:prstGeom prst="line">
                          <a:avLst/>
                        </a:prstGeom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lstStyle>
                          <a:defPPr/>
                        </a:lstStyle>
                        <a:p>
                          <a:pPr/>
                          <a:endParaRPr sz="135"/>
                        </a:p>
                      </p:txBody>
                    </p:sp>
                    <p:sp>
                      <p:nvSpPr>
                        <p:cNvPr id="67645" name="直接连接符 67644"/>
                        <p:cNvSpPr/>
                        <p:nvPr>
                          <p:custDataLst>
                            <p:tags r:id="rId61"/>
                          </p:custDataLst>
                        </p:nvPr>
                      </p:nvSpPr>
                      <p:spPr>
                        <a:xfrm flipH="1">
                          <a:off x="4905" y="1755"/>
                          <a:ext cx="0" cy="2040"/>
                        </a:xfrm>
                        <a:prstGeom prst="line">
                          <a:avLst/>
                        </a:prstGeom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lstStyle>
                          <a:defPPr/>
                        </a:lstStyle>
                        <a:p>
                          <a:pPr/>
                          <a:endParaRPr sz="135"/>
                        </a:p>
                      </p:txBody>
                    </p:sp>
                  </p:grpSp>
                  <p:sp>
                    <p:nvSpPr>
                      <p:cNvPr id="67646" name="任意多边形 67645"/>
                      <p:cNvSpPr/>
                      <p:nvPr>
                        <p:custDataLst>
                          <p:tags r:id="rId62"/>
                        </p:custDataLst>
                      </p:nvPr>
                    </p:nvSpPr>
                    <p:spPr>
                      <a:xfrm rot="-5400000">
                        <a:off x="8674" y="1509"/>
                        <a:ext cx="102" cy="190"/>
                      </a:xfrm>
                      <a:custGeom>
                        <a:gdLst>
                          <a:gd name="txL" fmla="*/ 0 w 22050"/>
                          <a:gd name="txT" fmla="*/ 0 h 43200"/>
                          <a:gd name="txR" fmla="*/ 22050 w 22050"/>
                          <a:gd name="txB" fmla="*/ 43200 h 43200"/>
                        </a:gdLst>
                        <a:cxnLst>
                          <a:cxn ang="270">
                            <a:pos x="450" y="0"/>
                          </a:cxn>
                          <a:cxn ang="90">
                            <a:pos x="0" y="43195"/>
                          </a:cxn>
                          <a:cxn ang="90">
                            <a:pos x="450" y="21600"/>
                          </a:cxn>
                        </a:cxnLst>
                        <a:rect l="txL" t="txT" r="txR" b="txB"/>
                        <a:pathLst>
                          <a:path w="22050" h="43200" fill="none">
                            <a:moveTo>
                              <a:pt x="450" y="0"/>
                            </a:moveTo>
                            <a:arcTo wR="21600" hR="21600" stAng="-5400000" swAng="10871626"/>
                          </a:path>
                          <a:path w="22050" h="43200" stroke="0">
                            <a:moveTo>
                              <a:pt x="450" y="0"/>
                            </a:moveTo>
                            <a:arcTo wR="21600" hR="21600" stAng="-5400000" swAng="10871626"/>
                            <a:lnTo>
                              <a:pt x="450" y="21600"/>
                            </a:lnTo>
                            <a:close/>
                          </a:path>
                        </a:pathLst>
                      </a:custGeom>
                      <a:noFill/>
                      <a:ln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>
                        <a:defPPr/>
                      </a:lstStyle>
                      <a:p>
                        <a:pPr/>
                        <a:endParaRPr lang="zh-CN" altLang="en-US" sz="135"/>
                      </a:p>
                    </p:txBody>
                  </p:sp>
                </p:grpSp>
              </p:grpSp>
            </p:grpSp>
            <p:sp>
              <p:nvSpPr>
                <p:cNvPr id="67647" name="椭圆 67646"/>
                <p:cNvSpPr>
                  <a:spLocks noChangeAspect="1"/>
                </p:cNvSpPr>
                <p:nvPr>
                  <p:custDataLst>
                    <p:tags r:id="rId63"/>
                  </p:custDataLst>
                </p:nvPr>
              </p:nvSpPr>
              <p:spPr>
                <a:xfrm>
                  <a:off x="8387" y="1168"/>
                  <a:ext cx="283" cy="283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 cmpd="dbl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67648" name="直接连接符 67647"/>
                <p:cNvSpPr>
                  <a:spLocks noChangeAspect="1"/>
                </p:cNvSpPr>
                <p:nvPr>
                  <p:custDataLst>
                    <p:tags r:id="rId64"/>
                  </p:custDataLst>
                </p:nvPr>
              </p:nvSpPr>
              <p:spPr>
                <a:xfrm>
                  <a:off x="8536" y="1431"/>
                  <a:ext cx="1" cy="113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/>
                </a:lstStyle>
                <a:p>
                  <a:pPr/>
                  <a:endParaRPr sz="135"/>
                </a:p>
              </p:txBody>
            </p:sp>
          </p:grpSp>
          <p:grpSp>
            <p:nvGrpSpPr>
              <p:cNvPr id="67649" name="组合 67648"/>
              <p:cNvGrpSpPr/>
              <p:nvPr>
                <p:custDataLst>
                  <p:tags r:id="rId65"/>
                </p:custDataLst>
              </p:nvPr>
            </p:nvGrpSpPr>
            <p:grpSpPr>
              <a:xfrm>
                <a:off x="9432" y="1663"/>
                <a:ext cx="215" cy="1764"/>
                <a:chOff x="8405" y="1736"/>
                <a:chExt cx="362" cy="1764"/>
              </a:xfrm>
            </p:grpSpPr>
            <p:sp>
              <p:nvSpPr>
                <p:cNvPr id="67650" name="矩形 67649"/>
                <p:cNvSpPr/>
                <p:nvPr>
                  <p:custDataLst>
                    <p:tags r:id="rId66"/>
                  </p:custDataLst>
                </p:nvPr>
              </p:nvSpPr>
              <p:spPr>
                <a:xfrm>
                  <a:off x="8528" y="1736"/>
                  <a:ext cx="91" cy="1764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grpSp>
              <p:nvGrpSpPr>
                <p:cNvPr id="67651" name="组合 67650"/>
                <p:cNvGrpSpPr/>
                <p:nvPr>
                  <p:custDataLst>
                    <p:tags r:id="rId67"/>
                  </p:custDataLst>
                </p:nvPr>
              </p:nvGrpSpPr>
              <p:grpSpPr>
                <a:xfrm rot="5400000">
                  <a:off x="7830" y="2543"/>
                  <a:ext cx="1731" cy="142"/>
                  <a:chOff x="2400" y="2160"/>
                  <a:chExt cx="1600" cy="240"/>
                </a:xfrm>
              </p:grpSpPr>
              <p:sp>
                <p:nvSpPr>
                  <p:cNvPr id="67652" name="直接连接符 67651"/>
                  <p:cNvSpPr/>
                  <p:nvPr>
                    <p:custDataLst>
                      <p:tags r:id="rId68"/>
                    </p:custDataLst>
                  </p:nvPr>
                </p:nvSpPr>
                <p:spPr>
                  <a:xfrm flipH="1">
                    <a:off x="24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53" name="直接连接符 67652"/>
                  <p:cNvSpPr/>
                  <p:nvPr>
                    <p:custDataLst>
                      <p:tags r:id="rId69"/>
                    </p:custDataLst>
                  </p:nvPr>
                </p:nvSpPr>
                <p:spPr>
                  <a:xfrm flipH="1">
                    <a:off x="25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54" name="直接连接符 67653"/>
                  <p:cNvSpPr/>
                  <p:nvPr>
                    <p:custDataLst>
                      <p:tags r:id="rId70"/>
                    </p:custDataLst>
                  </p:nvPr>
                </p:nvSpPr>
                <p:spPr>
                  <a:xfrm flipH="1">
                    <a:off x="27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55" name="直接连接符 67654"/>
                  <p:cNvSpPr/>
                  <p:nvPr>
                    <p:custDataLst>
                      <p:tags r:id="rId71"/>
                    </p:custDataLst>
                  </p:nvPr>
                </p:nvSpPr>
                <p:spPr>
                  <a:xfrm flipH="1">
                    <a:off x="28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56" name="直接连接符 67655"/>
                  <p:cNvSpPr/>
                  <p:nvPr>
                    <p:custDataLst>
                      <p:tags r:id="rId72"/>
                    </p:custDataLst>
                  </p:nvPr>
                </p:nvSpPr>
                <p:spPr>
                  <a:xfrm flipH="1">
                    <a:off x="30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57" name="直接连接符 67656"/>
                  <p:cNvSpPr/>
                  <p:nvPr>
                    <p:custDataLst>
                      <p:tags r:id="rId73"/>
                    </p:custDataLst>
                  </p:nvPr>
                </p:nvSpPr>
                <p:spPr>
                  <a:xfrm flipH="1">
                    <a:off x="3200" y="2220"/>
                    <a:ext cx="0" cy="18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58" name="直接连接符 67657"/>
                  <p:cNvSpPr/>
                  <p:nvPr>
                    <p:custDataLst>
                      <p:tags r:id="rId74"/>
                    </p:custDataLst>
                  </p:nvPr>
                </p:nvSpPr>
                <p:spPr>
                  <a:xfrm flipH="1">
                    <a:off x="33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59" name="直接连接符 67658"/>
                  <p:cNvSpPr/>
                  <p:nvPr>
                    <p:custDataLst>
                      <p:tags r:id="rId75"/>
                    </p:custDataLst>
                  </p:nvPr>
                </p:nvSpPr>
                <p:spPr>
                  <a:xfrm flipH="1">
                    <a:off x="35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60" name="直接连接符 67659"/>
                  <p:cNvSpPr/>
                  <p:nvPr>
                    <p:custDataLst>
                      <p:tags r:id="rId76"/>
                    </p:custDataLst>
                  </p:nvPr>
                </p:nvSpPr>
                <p:spPr>
                  <a:xfrm flipH="1">
                    <a:off x="36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61" name="直接连接符 67660"/>
                  <p:cNvSpPr/>
                  <p:nvPr>
                    <p:custDataLst>
                      <p:tags r:id="rId77"/>
                    </p:custDataLst>
                  </p:nvPr>
                </p:nvSpPr>
                <p:spPr>
                  <a:xfrm flipH="1">
                    <a:off x="38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62" name="直接连接符 67661"/>
                  <p:cNvSpPr/>
                  <p:nvPr>
                    <p:custDataLst>
                      <p:tags r:id="rId78"/>
                    </p:custDataLst>
                  </p:nvPr>
                </p:nvSpPr>
                <p:spPr>
                  <a:xfrm flipH="1">
                    <a:off x="40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</p:grpSp>
            <p:grpSp>
              <p:nvGrpSpPr>
                <p:cNvPr id="67663" name="组合 67662"/>
                <p:cNvGrpSpPr/>
                <p:nvPr>
                  <p:custDataLst>
                    <p:tags r:id="rId79"/>
                  </p:custDataLst>
                </p:nvPr>
              </p:nvGrpSpPr>
              <p:grpSpPr>
                <a:xfrm rot="-5400000" flipH="1">
                  <a:off x="7610" y="2543"/>
                  <a:ext cx="1731" cy="142"/>
                  <a:chOff x="2400" y="2160"/>
                  <a:chExt cx="1600" cy="240"/>
                </a:xfrm>
              </p:grpSpPr>
              <p:sp>
                <p:nvSpPr>
                  <p:cNvPr id="67664" name="直接连接符 67663"/>
                  <p:cNvSpPr/>
                  <p:nvPr>
                    <p:custDataLst>
                      <p:tags r:id="rId80"/>
                    </p:custDataLst>
                  </p:nvPr>
                </p:nvSpPr>
                <p:spPr>
                  <a:xfrm flipH="1">
                    <a:off x="24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65" name="直接连接符 67664"/>
                  <p:cNvSpPr/>
                  <p:nvPr>
                    <p:custDataLst>
                      <p:tags r:id="rId81"/>
                    </p:custDataLst>
                  </p:nvPr>
                </p:nvSpPr>
                <p:spPr>
                  <a:xfrm flipH="1">
                    <a:off x="25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66" name="直接连接符 67665"/>
                  <p:cNvSpPr/>
                  <p:nvPr>
                    <p:custDataLst>
                      <p:tags r:id="rId82"/>
                    </p:custDataLst>
                  </p:nvPr>
                </p:nvSpPr>
                <p:spPr>
                  <a:xfrm flipH="1">
                    <a:off x="27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67" name="直接连接符 67666"/>
                  <p:cNvSpPr/>
                  <p:nvPr>
                    <p:custDataLst>
                      <p:tags r:id="rId83"/>
                    </p:custDataLst>
                  </p:nvPr>
                </p:nvSpPr>
                <p:spPr>
                  <a:xfrm flipH="1">
                    <a:off x="28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68" name="直接连接符 67667"/>
                  <p:cNvSpPr/>
                  <p:nvPr>
                    <p:custDataLst>
                      <p:tags r:id="rId84"/>
                    </p:custDataLst>
                  </p:nvPr>
                </p:nvSpPr>
                <p:spPr>
                  <a:xfrm flipH="1">
                    <a:off x="30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69" name="直接连接符 67668"/>
                  <p:cNvSpPr/>
                  <p:nvPr>
                    <p:custDataLst>
                      <p:tags r:id="rId85"/>
                    </p:custDataLst>
                  </p:nvPr>
                </p:nvSpPr>
                <p:spPr>
                  <a:xfrm flipH="1">
                    <a:off x="3200" y="2220"/>
                    <a:ext cx="0" cy="18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70" name="直接连接符 67669"/>
                  <p:cNvSpPr/>
                  <p:nvPr>
                    <p:custDataLst>
                      <p:tags r:id="rId86"/>
                    </p:custDataLst>
                  </p:nvPr>
                </p:nvSpPr>
                <p:spPr>
                  <a:xfrm flipH="1">
                    <a:off x="33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71" name="直接连接符 67670"/>
                  <p:cNvSpPr/>
                  <p:nvPr>
                    <p:custDataLst>
                      <p:tags r:id="rId87"/>
                    </p:custDataLst>
                  </p:nvPr>
                </p:nvSpPr>
                <p:spPr>
                  <a:xfrm flipH="1">
                    <a:off x="35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72" name="直接连接符 67671"/>
                  <p:cNvSpPr/>
                  <p:nvPr>
                    <p:custDataLst>
                      <p:tags r:id="rId88"/>
                    </p:custDataLst>
                  </p:nvPr>
                </p:nvSpPr>
                <p:spPr>
                  <a:xfrm flipH="1">
                    <a:off x="36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73" name="直接连接符 67672"/>
                  <p:cNvSpPr/>
                  <p:nvPr>
                    <p:custDataLst>
                      <p:tags r:id="rId89"/>
                    </p:custDataLst>
                  </p:nvPr>
                </p:nvSpPr>
                <p:spPr>
                  <a:xfrm flipH="1">
                    <a:off x="38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674" name="直接连接符 67673"/>
                  <p:cNvSpPr/>
                  <p:nvPr>
                    <p:custDataLst>
                      <p:tags r:id="rId90"/>
                    </p:custDataLst>
                  </p:nvPr>
                </p:nvSpPr>
                <p:spPr>
                  <a:xfrm flipH="1">
                    <a:off x="40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</p:grpSp>
          </p:grpSp>
        </p:grpSp>
        <p:sp>
          <p:nvSpPr>
            <p:cNvPr id="67675" name="直接连接符 67674"/>
            <p:cNvSpPr/>
            <p:nvPr>
              <p:custDataLst>
                <p:tags r:id="rId91"/>
              </p:custDataLst>
            </p:nvPr>
          </p:nvSpPr>
          <p:spPr>
            <a:xfrm flipH="1" flipV="1">
              <a:off x="3346" y="2273"/>
              <a:ext cx="211" cy="337"/>
            </a:xfrm>
            <a:prstGeom prst="line">
              <a:avLst/>
            </a:prstGeom>
            <a:ln w="57150" cap="sq" cmpd="sng">
              <a:solidFill>
                <a:srgbClr val="FF0000"/>
              </a:solidFill>
              <a:prstDash val="solid"/>
              <a:headEnd type="none" w="sm" len="sm"/>
              <a:tailEnd type="triangle" w="sm" len="sm"/>
            </a:ln>
          </p:spPr>
          <p:txBody>
            <a:bodyPr/>
            <a:lstStyle>
              <a:defPPr/>
            </a:lstStyle>
            <a:p>
              <a:pPr/>
              <a:endParaRPr sz="135"/>
            </a:p>
          </p:txBody>
        </p:sp>
        <p:sp>
          <p:nvSpPr>
            <p:cNvPr id="67676" name="直接连接符 67675"/>
            <p:cNvSpPr/>
            <p:nvPr>
              <p:custDataLst>
                <p:tags r:id="rId92"/>
              </p:custDataLst>
            </p:nvPr>
          </p:nvSpPr>
          <p:spPr>
            <a:xfrm flipV="1">
              <a:off x="4309" y="2240"/>
              <a:ext cx="181" cy="302"/>
            </a:xfrm>
            <a:prstGeom prst="line">
              <a:avLst/>
            </a:prstGeom>
            <a:ln w="57150" cap="sq" cmpd="sng">
              <a:solidFill>
                <a:srgbClr val="FF0000"/>
              </a:solidFill>
              <a:prstDash val="solid"/>
              <a:headEnd type="none" w="sm" len="sm"/>
              <a:tailEnd type="triangle" w="sm" len="sm"/>
            </a:ln>
          </p:spPr>
          <p:txBody>
            <a:bodyPr/>
            <a:lstStyle>
              <a:defPPr/>
            </a:lstStyle>
            <a:p>
              <a:pPr/>
              <a:endParaRPr sz="135"/>
            </a:p>
          </p:txBody>
        </p:sp>
        <p:sp>
          <p:nvSpPr>
            <p:cNvPr id="67677" name="文本框 67676"/>
            <p:cNvSpPr txBox="1"/>
            <p:nvPr>
              <p:custDataLst>
                <p:tags r:id="rId93"/>
              </p:custDataLst>
            </p:nvPr>
          </p:nvSpPr>
          <p:spPr>
            <a:xfrm>
              <a:off x="3016" y="2200"/>
              <a:ext cx="392" cy="330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2795" b="1">
                  <a:solidFill>
                    <a:srgbClr val="0000FF"/>
                  </a:solidFill>
                  <a:latin typeface="Times New Roman" panose="02020603050405020304" charset="0"/>
                </a:rPr>
                <a:t>F</a:t>
              </a:r>
              <a:r>
                <a:rPr lang="en-US" altLang="zh-CN" sz="2795" b="1" baseline="-25000">
                  <a:solidFill>
                    <a:srgbClr val="0000FF"/>
                  </a:solidFill>
                  <a:latin typeface="Times New Roman" panose="02020603050405020304" charset="0"/>
                </a:rPr>
                <a:t>1</a:t>
              </a:r>
            </a:p>
          </p:txBody>
        </p:sp>
        <p:sp>
          <p:nvSpPr>
            <p:cNvPr id="67678" name="文本框 67677"/>
            <p:cNvSpPr txBox="1"/>
            <p:nvPr>
              <p:custDataLst>
                <p:tags r:id="rId94"/>
              </p:custDataLst>
            </p:nvPr>
          </p:nvSpPr>
          <p:spPr>
            <a:xfrm>
              <a:off x="4502" y="2208"/>
              <a:ext cx="392" cy="330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2795" b="1">
                  <a:solidFill>
                    <a:srgbClr val="0000FF"/>
                  </a:solidFill>
                  <a:latin typeface="Times New Roman" panose="02020603050405020304" charset="0"/>
                </a:rPr>
                <a:t>F</a:t>
              </a:r>
              <a:r>
                <a:rPr lang="en-US" altLang="zh-CN" sz="2795" b="1" baseline="-25000">
                  <a:solidFill>
                    <a:srgbClr val="0000FF"/>
                  </a:solidFill>
                  <a:latin typeface="Times New Roman" panose="02020603050405020304" charset="0"/>
                </a:rPr>
                <a:t>2</a:t>
              </a:r>
            </a:p>
          </p:txBody>
        </p:sp>
      </p:grpSp>
      <p:sp>
        <p:nvSpPr>
          <p:cNvPr id="67679" name="文本框 67678"/>
          <p:cNvSpPr txBox="1"/>
          <p:nvPr>
            <p:custDataLst>
              <p:tags r:id="rId95"/>
            </p:custDataLst>
          </p:nvPr>
        </p:nvSpPr>
        <p:spPr>
          <a:xfrm>
            <a:off x="1199092" y="2099522"/>
            <a:ext cx="10351347" cy="13233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/>
          </a:lstStyle>
          <a:p>
            <a:pPr>
              <a:lnSpc>
                <a:spcPct val="150000"/>
              </a:lnSpc>
            </a:pPr>
            <a:r>
              <a:rPr lang="en-US" altLang="zh-CN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</a:t>
            </a:r>
            <a:r>
              <a:rPr lang="zh-CN" altLang="en-US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利用两只弹簧测力计、一个钩码。根据下面的示意图做实验，比较</a:t>
            </a:r>
            <a:r>
              <a:rPr lang="en-US" altLang="zh-CN" sz="2665" b="1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zh-CN" altLang="en-US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和</a:t>
            </a:r>
            <a:r>
              <a:rPr lang="en-US" altLang="zh-CN" sz="2665" b="1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en-US" altLang="zh-CN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+</a:t>
            </a:r>
            <a:r>
              <a:rPr lang="en-US" altLang="zh-CN" sz="2665" b="1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 </a:t>
            </a:r>
            <a:r>
              <a:rPr lang="zh-CN" altLang="en-US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的关系，你有何发现？</a:t>
            </a:r>
          </a:p>
        </p:txBody>
      </p:sp>
      <p:grpSp>
        <p:nvGrpSpPr>
          <p:cNvPr id="67680" name="组合 67679"/>
          <p:cNvGrpSpPr/>
          <p:nvPr>
            <p:custDataLst>
              <p:tags r:id="rId96"/>
            </p:custDataLst>
          </p:nvPr>
        </p:nvGrpSpPr>
        <p:grpSpPr>
          <a:xfrm>
            <a:off x="1969040" y="3762239"/>
            <a:ext cx="1384049" cy="2370619"/>
            <a:chOff x="1870" y="2024"/>
            <a:chExt cx="874" cy="1497"/>
          </a:xfrm>
        </p:grpSpPr>
        <p:grpSp>
          <p:nvGrpSpPr>
            <p:cNvPr id="67681" name="组合 67680"/>
            <p:cNvGrpSpPr/>
            <p:nvPr>
              <p:custDataLst>
                <p:tags r:id="rId97"/>
              </p:custDataLst>
            </p:nvPr>
          </p:nvGrpSpPr>
          <p:grpSpPr>
            <a:xfrm>
              <a:off x="2160" y="2393"/>
              <a:ext cx="251" cy="614"/>
              <a:chOff x="2160" y="2393"/>
              <a:chExt cx="251" cy="614"/>
            </a:xfrm>
          </p:grpSpPr>
          <p:grpSp>
            <p:nvGrpSpPr>
              <p:cNvPr id="67682" name="组合 67681"/>
              <p:cNvGrpSpPr/>
              <p:nvPr>
                <p:custDataLst>
                  <p:tags r:id="rId98"/>
                </p:custDataLst>
              </p:nvPr>
            </p:nvGrpSpPr>
            <p:grpSpPr>
              <a:xfrm>
                <a:off x="2160" y="2393"/>
                <a:ext cx="251" cy="614"/>
                <a:chOff x="8367" y="1168"/>
                <a:chExt cx="325" cy="3367"/>
              </a:xfrm>
            </p:grpSpPr>
            <p:grpSp>
              <p:nvGrpSpPr>
                <p:cNvPr id="67683" name="组合 67682"/>
                <p:cNvGrpSpPr/>
                <p:nvPr>
                  <p:custDataLst>
                    <p:tags r:id="rId99"/>
                  </p:custDataLst>
                </p:nvPr>
              </p:nvGrpSpPr>
              <p:grpSpPr>
                <a:xfrm>
                  <a:off x="8367" y="1541"/>
                  <a:ext cx="325" cy="2994"/>
                  <a:chOff x="8327" y="1525"/>
                  <a:chExt cx="325" cy="2994"/>
                </a:xfrm>
              </p:grpSpPr>
              <p:grpSp>
                <p:nvGrpSpPr>
                  <p:cNvPr id="67684" name="组合 67683"/>
                  <p:cNvGrpSpPr>
                    <a:grpSpLocks noChangeAspect="1"/>
                  </p:cNvGrpSpPr>
                  <p:nvPr>
                    <p:custDataLst>
                      <p:tags r:id="rId100"/>
                    </p:custDataLst>
                  </p:nvPr>
                </p:nvGrpSpPr>
                <p:grpSpPr>
                  <a:xfrm>
                    <a:off x="8362" y="3517"/>
                    <a:ext cx="260" cy="1002"/>
                    <a:chOff x="6362" y="2183"/>
                    <a:chExt cx="577" cy="2222"/>
                  </a:xfrm>
                </p:grpSpPr>
                <p:sp>
                  <p:nvSpPr>
                    <p:cNvPr id="67685" name="任意多边形 67684"/>
                    <p:cNvSpPr>
                      <a:spLocks noChangeAspect="1"/>
                    </p:cNvSpPr>
                    <p:nvPr>
                      <p:custDataLst>
                        <p:tags r:id="rId101"/>
                      </p:custDataLst>
                    </p:nvPr>
                  </p:nvSpPr>
                  <p:spPr>
                    <a:xfrm>
                      <a:off x="6362" y="3828"/>
                      <a:ext cx="577" cy="577"/>
                    </a:xfrm>
                    <a:custGeom>
                      <a:gdLst>
                        <a:gd name="txL" fmla="*/ 0 w 43200"/>
                        <a:gd name="txT" fmla="*/ 0 h 43200"/>
                        <a:gd name="txR" fmla="*/ 43200 w 43200"/>
                        <a:gd name="txB" fmla="*/ 43200 h 43200"/>
                      </a:gdLst>
                      <a:cxnLst>
                        <a:cxn ang="270">
                          <a:pos x="21600" y="0"/>
                        </a:cxn>
                        <a:cxn ang="180">
                          <a:pos x="37" y="20331"/>
                        </a:cxn>
                        <a:cxn ang="90">
                          <a:pos x="21600" y="21600"/>
                        </a:cxn>
                      </a:cxnLst>
                      <a:rect l="txL" t="txT" r="txR" b="txB"/>
                      <a:pathLst>
                        <a:path w="43200" h="43200" fill="none">
                          <a:moveTo>
                            <a:pt x="21600" y="0"/>
                          </a:moveTo>
                          <a:arcTo wR="21600" hR="21600" stAng="-5400000" swAng="16402081"/>
                        </a:path>
                        <a:path w="43200" h="43200" stroke="0">
                          <a:moveTo>
                            <a:pt x="21600" y="0"/>
                          </a:moveTo>
                          <a:arcTo wR="21600" hR="21600" stAng="-5400000" swAng="16402081"/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>
                      <a:defPPr/>
                    </a:lstStyle>
                    <a:p>
                      <a:pPr/>
                      <a:endParaRPr lang="zh-CN" altLang="en-US" sz="135"/>
                    </a:p>
                  </p:txBody>
                </p:sp>
                <p:sp>
                  <p:nvSpPr>
                    <p:cNvPr id="67686" name="直接连接符 67685"/>
                    <p:cNvSpPr>
                      <a:spLocks noChangeAspect="1"/>
                    </p:cNvSpPr>
                    <p:nvPr>
                      <p:custDataLst>
                        <p:tags r:id="rId102"/>
                      </p:custDataLst>
                    </p:nvPr>
                  </p:nvSpPr>
                  <p:spPr>
                    <a:xfrm flipH="1">
                      <a:off x="6661" y="2183"/>
                      <a:ext cx="0" cy="1645"/>
                    </a:xfrm>
                    <a:prstGeom prst="line">
                      <a:avLst/>
                    </a:prstGeom>
                    <a:ln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>
                      <a:defPPr/>
                    </a:lstStyle>
                    <a:p>
                      <a:pPr/>
                      <a:endParaRPr sz="135"/>
                    </a:p>
                  </p:txBody>
                </p:sp>
              </p:grpSp>
              <p:grpSp>
                <p:nvGrpSpPr>
                  <p:cNvPr id="67687" name="组合 67686"/>
                  <p:cNvGrpSpPr/>
                  <p:nvPr>
                    <p:custDataLst>
                      <p:tags r:id="rId103"/>
                    </p:custDataLst>
                  </p:nvPr>
                </p:nvGrpSpPr>
                <p:grpSpPr>
                  <a:xfrm>
                    <a:off x="8327" y="1525"/>
                    <a:ext cx="325" cy="1992"/>
                    <a:chOff x="8624" y="1553"/>
                    <a:chExt cx="196" cy="1992"/>
                  </a:xfrm>
                </p:grpSpPr>
                <p:sp>
                  <p:nvSpPr>
                    <p:cNvPr id="67688" name="任意多边形 67687"/>
                    <p:cNvSpPr/>
                    <p:nvPr>
                      <p:custDataLst>
                        <p:tags r:id="rId104"/>
                      </p:custDataLst>
                    </p:nvPr>
                  </p:nvSpPr>
                  <p:spPr>
                    <a:xfrm rot="5400000" flipV="1">
                      <a:off x="8673" y="3399"/>
                      <a:ext cx="102" cy="190"/>
                    </a:xfrm>
                    <a:custGeom>
                      <a:gdLst>
                        <a:gd name="txL" fmla="*/ 0 w 22050"/>
                        <a:gd name="txT" fmla="*/ 0 h 43200"/>
                        <a:gd name="txR" fmla="*/ 22050 w 22050"/>
                        <a:gd name="txB" fmla="*/ 43200 h 43200"/>
                      </a:gdLst>
                      <a:cxnLst>
                        <a:cxn ang="270">
                          <a:pos x="450" y="0"/>
                        </a:cxn>
                        <a:cxn ang="90">
                          <a:pos x="0" y="43195"/>
                        </a:cxn>
                        <a:cxn ang="90">
                          <a:pos x="450" y="21600"/>
                        </a:cxn>
                      </a:cxnLst>
                      <a:rect l="txL" t="txT" r="txR" b="txB"/>
                      <a:pathLst>
                        <a:path w="22050" h="43200" fill="none">
                          <a:moveTo>
                            <a:pt x="450" y="0"/>
                          </a:moveTo>
                          <a:arcTo wR="21600" hR="21600" stAng="-5400000" swAng="10871626"/>
                        </a:path>
                        <a:path w="22050" h="43200" stroke="0">
                          <a:moveTo>
                            <a:pt x="450" y="0"/>
                          </a:moveTo>
                          <a:arcTo wR="21600" hR="21600" stAng="-5400000" swAng="10871626"/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>
                      <a:defPPr/>
                    </a:lstStyle>
                    <a:p>
                      <a:pPr/>
                      <a:endParaRPr lang="zh-CN" altLang="en-US" sz="135"/>
                    </a:p>
                  </p:txBody>
                </p:sp>
                <p:grpSp>
                  <p:nvGrpSpPr>
                    <p:cNvPr id="67689" name="组合 67688"/>
                    <p:cNvGrpSpPr/>
                    <p:nvPr>
                      <p:custDataLst>
                        <p:tags r:id="rId105"/>
                      </p:custDataLst>
                    </p:nvPr>
                  </p:nvGrpSpPr>
                  <p:grpSpPr>
                    <a:xfrm>
                      <a:off x="8624" y="1553"/>
                      <a:ext cx="196" cy="1919"/>
                      <a:chOff x="8624" y="1553"/>
                      <a:chExt cx="196" cy="1919"/>
                    </a:xfrm>
                  </p:grpSpPr>
                  <p:grpSp>
                    <p:nvGrpSpPr>
                      <p:cNvPr id="67690" name="组合 67689"/>
                      <p:cNvGrpSpPr/>
                      <p:nvPr>
                        <p:custDataLst>
                          <p:tags r:id="rId106"/>
                        </p:custDataLst>
                      </p:nvPr>
                    </p:nvGrpSpPr>
                    <p:grpSpPr>
                      <a:xfrm>
                        <a:off x="8624" y="1650"/>
                        <a:ext cx="190" cy="1822"/>
                        <a:chOff x="4695" y="1755"/>
                        <a:chExt cx="210" cy="2040"/>
                      </a:xfrm>
                    </p:grpSpPr>
                    <p:sp>
                      <p:nvSpPr>
                        <p:cNvPr id="67691" name="直接连接符 67690"/>
                        <p:cNvSpPr/>
                        <p:nvPr>
                          <p:custDataLst>
                            <p:tags r:id="rId107"/>
                          </p:custDataLst>
                        </p:nvPr>
                      </p:nvSpPr>
                      <p:spPr>
                        <a:xfrm flipH="1">
                          <a:off x="4695" y="1755"/>
                          <a:ext cx="0" cy="2040"/>
                        </a:xfrm>
                        <a:prstGeom prst="line">
                          <a:avLst/>
                        </a:prstGeom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lstStyle>
                          <a:defPPr/>
                        </a:lstStyle>
                        <a:p>
                          <a:pPr/>
                          <a:endParaRPr sz="135"/>
                        </a:p>
                      </p:txBody>
                    </p:sp>
                    <p:sp>
                      <p:nvSpPr>
                        <p:cNvPr id="67692" name="直接连接符 67691"/>
                        <p:cNvSpPr/>
                        <p:nvPr>
                          <p:custDataLst>
                            <p:tags r:id="rId108"/>
                          </p:custDataLst>
                        </p:nvPr>
                      </p:nvSpPr>
                      <p:spPr>
                        <a:xfrm flipH="1">
                          <a:off x="4905" y="1755"/>
                          <a:ext cx="0" cy="2040"/>
                        </a:xfrm>
                        <a:prstGeom prst="line">
                          <a:avLst/>
                        </a:prstGeom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lstStyle>
                          <a:defPPr/>
                        </a:lstStyle>
                        <a:p>
                          <a:pPr/>
                          <a:endParaRPr sz="135"/>
                        </a:p>
                      </p:txBody>
                    </p:sp>
                  </p:grpSp>
                  <p:sp>
                    <p:nvSpPr>
                      <p:cNvPr id="67693" name="任意多边形 67692"/>
                      <p:cNvSpPr/>
                      <p:nvPr>
                        <p:custDataLst>
                          <p:tags r:id="rId109"/>
                        </p:custDataLst>
                      </p:nvPr>
                    </p:nvSpPr>
                    <p:spPr>
                      <a:xfrm rot="-5400000">
                        <a:off x="8674" y="1509"/>
                        <a:ext cx="102" cy="190"/>
                      </a:xfrm>
                      <a:custGeom>
                        <a:gdLst>
                          <a:gd name="txL" fmla="*/ 0 w 22050"/>
                          <a:gd name="txT" fmla="*/ 0 h 43200"/>
                          <a:gd name="txR" fmla="*/ 22050 w 22050"/>
                          <a:gd name="txB" fmla="*/ 43200 h 43200"/>
                        </a:gdLst>
                        <a:cxnLst>
                          <a:cxn ang="270">
                            <a:pos x="450" y="0"/>
                          </a:cxn>
                          <a:cxn ang="90">
                            <a:pos x="0" y="43195"/>
                          </a:cxn>
                          <a:cxn ang="90">
                            <a:pos x="450" y="21600"/>
                          </a:cxn>
                        </a:cxnLst>
                        <a:rect l="txL" t="txT" r="txR" b="txB"/>
                        <a:pathLst>
                          <a:path w="22050" h="43200" fill="none">
                            <a:moveTo>
                              <a:pt x="450" y="0"/>
                            </a:moveTo>
                            <a:arcTo wR="21600" hR="21600" stAng="-5400000" swAng="10871626"/>
                          </a:path>
                          <a:path w="22050" h="43200" stroke="0">
                            <a:moveTo>
                              <a:pt x="450" y="0"/>
                            </a:moveTo>
                            <a:arcTo wR="21600" hR="21600" stAng="-5400000" swAng="10871626"/>
                            <a:lnTo>
                              <a:pt x="450" y="21600"/>
                            </a:lnTo>
                            <a:close/>
                          </a:path>
                        </a:pathLst>
                      </a:custGeom>
                      <a:noFill/>
                      <a:ln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>
                        <a:defPPr/>
                      </a:lstStyle>
                      <a:p>
                        <a:pPr/>
                        <a:endParaRPr lang="zh-CN" altLang="en-US" sz="135"/>
                      </a:p>
                    </p:txBody>
                  </p:sp>
                </p:grpSp>
              </p:grpSp>
            </p:grpSp>
            <p:sp>
              <p:nvSpPr>
                <p:cNvPr id="67694" name="椭圆 67693"/>
                <p:cNvSpPr>
                  <a:spLocks noChangeAspect="1"/>
                </p:cNvSpPr>
                <p:nvPr>
                  <p:custDataLst>
                    <p:tags r:id="rId110"/>
                  </p:custDataLst>
                </p:nvPr>
              </p:nvSpPr>
              <p:spPr>
                <a:xfrm>
                  <a:off x="8387" y="1168"/>
                  <a:ext cx="283" cy="283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 cmpd="dbl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67695" name="直接连接符 67694"/>
                <p:cNvSpPr>
                  <a:spLocks noChangeAspect="1"/>
                </p:cNvSpPr>
                <p:nvPr>
                  <p:custDataLst>
                    <p:tags r:id="rId111"/>
                  </p:custDataLst>
                </p:nvPr>
              </p:nvSpPr>
              <p:spPr>
                <a:xfrm>
                  <a:off x="8536" y="1431"/>
                  <a:ext cx="1" cy="113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/>
                </a:lstStyle>
                <a:p>
                  <a:pPr/>
                  <a:endParaRPr sz="135"/>
                </a:p>
              </p:txBody>
            </p:sp>
          </p:grpSp>
          <p:grpSp>
            <p:nvGrpSpPr>
              <p:cNvPr id="67696" name="组合 67695"/>
              <p:cNvGrpSpPr/>
              <p:nvPr>
                <p:custDataLst>
                  <p:tags r:id="rId112"/>
                </p:custDataLst>
              </p:nvPr>
            </p:nvGrpSpPr>
            <p:grpSpPr>
              <a:xfrm>
                <a:off x="2218" y="2489"/>
                <a:ext cx="166" cy="322"/>
                <a:chOff x="8405" y="1736"/>
                <a:chExt cx="362" cy="1764"/>
              </a:xfrm>
            </p:grpSpPr>
            <p:sp>
              <p:nvSpPr>
                <p:cNvPr id="67697" name="矩形 67696"/>
                <p:cNvSpPr/>
                <p:nvPr>
                  <p:custDataLst>
                    <p:tags r:id="rId113"/>
                  </p:custDataLst>
                </p:nvPr>
              </p:nvSpPr>
              <p:spPr>
                <a:xfrm>
                  <a:off x="8528" y="1736"/>
                  <a:ext cx="91" cy="1764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grpSp>
              <p:nvGrpSpPr>
                <p:cNvPr id="67698" name="组合 67697"/>
                <p:cNvGrpSpPr/>
                <p:nvPr>
                  <p:custDataLst>
                    <p:tags r:id="rId114"/>
                  </p:custDataLst>
                </p:nvPr>
              </p:nvGrpSpPr>
              <p:grpSpPr>
                <a:xfrm rot="5400000">
                  <a:off x="7830" y="2543"/>
                  <a:ext cx="1731" cy="142"/>
                  <a:chOff x="2400" y="2160"/>
                  <a:chExt cx="1600" cy="240"/>
                </a:xfrm>
              </p:grpSpPr>
              <p:sp>
                <p:nvSpPr>
                  <p:cNvPr id="67699" name="直接连接符 67698"/>
                  <p:cNvSpPr/>
                  <p:nvPr>
                    <p:custDataLst>
                      <p:tags r:id="rId115"/>
                    </p:custDataLst>
                  </p:nvPr>
                </p:nvSpPr>
                <p:spPr>
                  <a:xfrm flipH="1">
                    <a:off x="24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00" name="直接连接符 67699"/>
                  <p:cNvSpPr/>
                  <p:nvPr>
                    <p:custDataLst>
                      <p:tags r:id="rId116"/>
                    </p:custDataLst>
                  </p:nvPr>
                </p:nvSpPr>
                <p:spPr>
                  <a:xfrm flipH="1">
                    <a:off x="25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01" name="直接连接符 67700"/>
                  <p:cNvSpPr/>
                  <p:nvPr>
                    <p:custDataLst>
                      <p:tags r:id="rId117"/>
                    </p:custDataLst>
                  </p:nvPr>
                </p:nvSpPr>
                <p:spPr>
                  <a:xfrm flipH="1">
                    <a:off x="27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02" name="直接连接符 67701"/>
                  <p:cNvSpPr/>
                  <p:nvPr>
                    <p:custDataLst>
                      <p:tags r:id="rId118"/>
                    </p:custDataLst>
                  </p:nvPr>
                </p:nvSpPr>
                <p:spPr>
                  <a:xfrm flipH="1">
                    <a:off x="28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03" name="直接连接符 67702"/>
                  <p:cNvSpPr/>
                  <p:nvPr>
                    <p:custDataLst>
                      <p:tags r:id="rId119"/>
                    </p:custDataLst>
                  </p:nvPr>
                </p:nvSpPr>
                <p:spPr>
                  <a:xfrm flipH="1">
                    <a:off x="30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04" name="直接连接符 67703"/>
                  <p:cNvSpPr/>
                  <p:nvPr>
                    <p:custDataLst>
                      <p:tags r:id="rId120"/>
                    </p:custDataLst>
                  </p:nvPr>
                </p:nvSpPr>
                <p:spPr>
                  <a:xfrm flipH="1">
                    <a:off x="3200" y="2220"/>
                    <a:ext cx="0" cy="18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05" name="直接连接符 67704"/>
                  <p:cNvSpPr/>
                  <p:nvPr>
                    <p:custDataLst>
                      <p:tags r:id="rId121"/>
                    </p:custDataLst>
                  </p:nvPr>
                </p:nvSpPr>
                <p:spPr>
                  <a:xfrm flipH="1">
                    <a:off x="33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06" name="直接连接符 67705"/>
                  <p:cNvSpPr/>
                  <p:nvPr>
                    <p:custDataLst>
                      <p:tags r:id="rId122"/>
                    </p:custDataLst>
                  </p:nvPr>
                </p:nvSpPr>
                <p:spPr>
                  <a:xfrm flipH="1">
                    <a:off x="35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07" name="直接连接符 67706"/>
                  <p:cNvSpPr/>
                  <p:nvPr>
                    <p:custDataLst>
                      <p:tags r:id="rId123"/>
                    </p:custDataLst>
                  </p:nvPr>
                </p:nvSpPr>
                <p:spPr>
                  <a:xfrm flipH="1">
                    <a:off x="36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08" name="直接连接符 67707"/>
                  <p:cNvSpPr/>
                  <p:nvPr>
                    <p:custDataLst>
                      <p:tags r:id="rId124"/>
                    </p:custDataLst>
                  </p:nvPr>
                </p:nvSpPr>
                <p:spPr>
                  <a:xfrm flipH="1">
                    <a:off x="38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09" name="直接连接符 67708"/>
                  <p:cNvSpPr/>
                  <p:nvPr>
                    <p:custDataLst>
                      <p:tags r:id="rId125"/>
                    </p:custDataLst>
                  </p:nvPr>
                </p:nvSpPr>
                <p:spPr>
                  <a:xfrm flipH="1">
                    <a:off x="40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</p:grpSp>
            <p:grpSp>
              <p:nvGrpSpPr>
                <p:cNvPr id="67710" name="组合 67709"/>
                <p:cNvGrpSpPr/>
                <p:nvPr>
                  <p:custDataLst>
                    <p:tags r:id="rId126"/>
                  </p:custDataLst>
                </p:nvPr>
              </p:nvGrpSpPr>
              <p:grpSpPr>
                <a:xfrm rot="-5400000" flipH="1">
                  <a:off x="7610" y="2543"/>
                  <a:ext cx="1731" cy="142"/>
                  <a:chOff x="2400" y="2160"/>
                  <a:chExt cx="1600" cy="240"/>
                </a:xfrm>
              </p:grpSpPr>
              <p:sp>
                <p:nvSpPr>
                  <p:cNvPr id="67711" name="直接连接符 67710"/>
                  <p:cNvSpPr/>
                  <p:nvPr>
                    <p:custDataLst>
                      <p:tags r:id="rId127"/>
                    </p:custDataLst>
                  </p:nvPr>
                </p:nvSpPr>
                <p:spPr>
                  <a:xfrm flipH="1">
                    <a:off x="24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12" name="直接连接符 67711"/>
                  <p:cNvSpPr/>
                  <p:nvPr>
                    <p:custDataLst>
                      <p:tags r:id="rId128"/>
                    </p:custDataLst>
                  </p:nvPr>
                </p:nvSpPr>
                <p:spPr>
                  <a:xfrm flipH="1">
                    <a:off x="25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13" name="直接连接符 67712"/>
                  <p:cNvSpPr/>
                  <p:nvPr>
                    <p:custDataLst>
                      <p:tags r:id="rId129"/>
                    </p:custDataLst>
                  </p:nvPr>
                </p:nvSpPr>
                <p:spPr>
                  <a:xfrm flipH="1">
                    <a:off x="27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14" name="直接连接符 67713"/>
                  <p:cNvSpPr/>
                  <p:nvPr>
                    <p:custDataLst>
                      <p:tags r:id="rId130"/>
                    </p:custDataLst>
                  </p:nvPr>
                </p:nvSpPr>
                <p:spPr>
                  <a:xfrm flipH="1">
                    <a:off x="28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15" name="直接连接符 67714"/>
                  <p:cNvSpPr/>
                  <p:nvPr>
                    <p:custDataLst>
                      <p:tags r:id="rId131"/>
                    </p:custDataLst>
                  </p:nvPr>
                </p:nvSpPr>
                <p:spPr>
                  <a:xfrm flipH="1">
                    <a:off x="30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16" name="直接连接符 67715"/>
                  <p:cNvSpPr/>
                  <p:nvPr>
                    <p:custDataLst>
                      <p:tags r:id="rId132"/>
                    </p:custDataLst>
                  </p:nvPr>
                </p:nvSpPr>
                <p:spPr>
                  <a:xfrm flipH="1">
                    <a:off x="3200" y="2220"/>
                    <a:ext cx="0" cy="18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17" name="直接连接符 67716"/>
                  <p:cNvSpPr/>
                  <p:nvPr>
                    <p:custDataLst>
                      <p:tags r:id="rId133"/>
                    </p:custDataLst>
                  </p:nvPr>
                </p:nvSpPr>
                <p:spPr>
                  <a:xfrm flipH="1">
                    <a:off x="336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18" name="直接连接符 67717"/>
                  <p:cNvSpPr/>
                  <p:nvPr>
                    <p:custDataLst>
                      <p:tags r:id="rId134"/>
                    </p:custDataLst>
                  </p:nvPr>
                </p:nvSpPr>
                <p:spPr>
                  <a:xfrm flipH="1">
                    <a:off x="352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19" name="直接连接符 67718"/>
                  <p:cNvSpPr/>
                  <p:nvPr>
                    <p:custDataLst>
                      <p:tags r:id="rId135"/>
                    </p:custDataLst>
                  </p:nvPr>
                </p:nvSpPr>
                <p:spPr>
                  <a:xfrm flipH="1">
                    <a:off x="368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20" name="直接连接符 67719"/>
                  <p:cNvSpPr/>
                  <p:nvPr>
                    <p:custDataLst>
                      <p:tags r:id="rId136"/>
                    </p:custDataLst>
                  </p:nvPr>
                </p:nvSpPr>
                <p:spPr>
                  <a:xfrm flipH="1">
                    <a:off x="3840" y="2280"/>
                    <a:ext cx="0" cy="1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  <p:sp>
                <p:nvSpPr>
                  <p:cNvPr id="67721" name="直接连接符 67720"/>
                  <p:cNvSpPr/>
                  <p:nvPr>
                    <p:custDataLst>
                      <p:tags r:id="rId137"/>
                    </p:custDataLst>
                  </p:nvPr>
                </p:nvSpPr>
                <p:spPr>
                  <a:xfrm flipH="1">
                    <a:off x="4000" y="2160"/>
                    <a:ext cx="0" cy="240"/>
                  </a:xfrm>
                  <a:prstGeom prst="line">
                    <a:avLst/>
                  </a:prstGeom>
                  <a:ln w="190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/>
                  </a:lstStyle>
                  <a:p>
                    <a:pPr/>
                    <a:endParaRPr sz="135"/>
                  </a:p>
                </p:txBody>
              </p:sp>
            </p:grpSp>
          </p:grpSp>
        </p:grpSp>
        <p:sp>
          <p:nvSpPr>
            <p:cNvPr id="67722" name="直接连接符 67721"/>
            <p:cNvSpPr/>
            <p:nvPr>
              <p:custDataLst>
                <p:tags r:id="rId138"/>
              </p:custDataLst>
            </p:nvPr>
          </p:nvSpPr>
          <p:spPr>
            <a:xfrm flipH="1" flipV="1">
              <a:off x="2287" y="2056"/>
              <a:ext cx="0" cy="337"/>
            </a:xfrm>
            <a:prstGeom prst="line">
              <a:avLst/>
            </a:prstGeom>
            <a:ln w="57150" cap="sq" cmpd="sng">
              <a:solidFill>
                <a:srgbClr val="FF0000"/>
              </a:solidFill>
              <a:prstDash val="solid"/>
              <a:headEnd type="none" w="sm" len="sm"/>
              <a:tailEnd type="triangle" w="sm" len="sm"/>
            </a:ln>
          </p:spPr>
          <p:txBody>
            <a:bodyPr/>
            <a:lstStyle>
              <a:defPPr/>
            </a:lstStyle>
            <a:p>
              <a:pPr/>
              <a:endParaRPr sz="135"/>
            </a:p>
          </p:txBody>
        </p:sp>
        <p:sp>
          <p:nvSpPr>
            <p:cNvPr id="67723" name="文本框 67722"/>
            <p:cNvSpPr txBox="1"/>
            <p:nvPr>
              <p:custDataLst>
                <p:tags r:id="rId139"/>
              </p:custDataLst>
            </p:nvPr>
          </p:nvSpPr>
          <p:spPr>
            <a:xfrm>
              <a:off x="1870" y="2024"/>
              <a:ext cx="874" cy="36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3195" b="1">
                  <a:solidFill>
                    <a:srgbClr val="0000FF"/>
                  </a:solidFill>
                  <a:latin typeface="Times New Roman" panose="02020603050405020304" charset="0"/>
                </a:rPr>
                <a:t>F</a:t>
              </a:r>
            </a:p>
          </p:txBody>
        </p:sp>
        <p:grpSp>
          <p:nvGrpSpPr>
            <p:cNvPr id="67724" name="组合 67723"/>
            <p:cNvGrpSpPr/>
            <p:nvPr>
              <p:custDataLst>
                <p:tags r:id="rId140"/>
              </p:custDataLst>
            </p:nvPr>
          </p:nvGrpSpPr>
          <p:grpSpPr>
            <a:xfrm>
              <a:off x="2154" y="3011"/>
              <a:ext cx="272" cy="510"/>
              <a:chOff x="1429" y="3060"/>
              <a:chExt cx="408" cy="688"/>
            </a:xfrm>
          </p:grpSpPr>
          <p:sp>
            <p:nvSpPr>
              <p:cNvPr id="67725" name="矩形 67724"/>
              <p:cNvSpPr/>
              <p:nvPr>
                <p:custDataLst>
                  <p:tags r:id="rId141"/>
                </p:custDataLst>
              </p:nvPr>
            </p:nvSpPr>
            <p:spPr>
              <a:xfrm>
                <a:off x="1429" y="3385"/>
                <a:ext cx="408" cy="363"/>
              </a:xfrm>
              <a:prstGeom prst="rect">
                <a:avLst/>
              </a:prstGeom>
              <a:gradFill>
                <a:gsLst>
                  <a:gs pos="100000">
                    <a:srgbClr val="7C5E29"/>
                  </a:gs>
                  <a:gs pos="0">
                    <a:srgbClr val="CAAF4E"/>
                  </a:gs>
                </a:gsLst>
                <a:lin scaled="1"/>
              </a:gradFill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67726" name="矩形 67725"/>
              <p:cNvSpPr/>
              <p:nvPr>
                <p:custDataLst>
                  <p:tags r:id="rId142"/>
                </p:custDataLst>
              </p:nvPr>
            </p:nvSpPr>
            <p:spPr>
              <a:xfrm>
                <a:off x="1590" y="3339"/>
                <a:ext cx="91" cy="46"/>
              </a:xfrm>
              <a:prstGeom prst="rect">
                <a:avLst/>
              </a:prstGeom>
              <a:solidFill>
                <a:schemeClr val="tx1"/>
              </a:solidFill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67727" name="任意多边形 67726"/>
              <p:cNvSpPr/>
              <p:nvPr>
                <p:custDataLst>
                  <p:tags r:id="rId143"/>
                </p:custDataLst>
              </p:nvPr>
            </p:nvSpPr>
            <p:spPr>
              <a:xfrm>
                <a:off x="1565" y="3060"/>
                <a:ext cx="143" cy="279"/>
              </a:xfrm>
              <a:custGeom>
                <a:rect l="l" t="t" r="r" b="b"/>
                <a:pathLst>
                  <a:path w="143" h="279">
                    <a:moveTo>
                      <a:pt x="0" y="98"/>
                    </a:moveTo>
                    <a:cubicBezTo>
                      <a:pt x="11" y="56"/>
                      <a:pt x="22" y="14"/>
                      <a:pt x="45" y="7"/>
                    </a:cubicBezTo>
                    <a:cubicBezTo>
                      <a:pt x="68" y="0"/>
                      <a:pt x="129" y="23"/>
                      <a:pt x="136" y="53"/>
                    </a:cubicBezTo>
                    <a:cubicBezTo>
                      <a:pt x="143" y="83"/>
                      <a:pt x="98" y="151"/>
                      <a:pt x="90" y="189"/>
                    </a:cubicBezTo>
                    <a:cubicBezTo>
                      <a:pt x="82" y="227"/>
                      <a:pt x="90" y="264"/>
                      <a:pt x="90" y="279"/>
                    </a:cubicBezTo>
                  </a:path>
                </a:pathLst>
              </a:custGeom>
              <a:noFill/>
              <a:ln w="57150" cap="flat" cmpd="sng">
                <a:solidFill>
                  <a:schemeClr val="tx1">
                    <a:alpha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</p:grpSp>
      <p:graphicFrame>
        <p:nvGraphicFramePr>
          <p:cNvPr id="4" name="对象 3">
            <a:hlinkClick action="ppaction://ole?verb=0"/>
          </p:cNvPr>
          <p:cNvGraphicFramePr>
            <a:graphicFrameLocks noChangeAspect="1"/>
          </p:cNvGraphicFramePr>
          <p:nvPr>
            <p:custDataLst>
              <p:tags r:id="rId144"/>
            </p:custDataLst>
          </p:nvPr>
        </p:nvGraphicFramePr>
        <p:xfrm>
          <a:off x="8060267" y="3915833"/>
          <a:ext cx="3093720" cy="92286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r:id="rId145" imgW="723900" imgH="215900" progId="Equation.KSEE3">
                  <p:embed/>
                </p:oleObj>
              </mc:Choice>
              <mc:Fallback>
                <p:oleObj r:id="rId145" imgW="723900" imgH="2159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46"/>
                      <a:stretch>
                        <a:fillRect/>
                      </a:stretch>
                    </p:blipFill>
                    <p:spPr>
                      <a:xfrm>
                        <a:off x="8060267" y="3915833"/>
                        <a:ext cx="3093720" cy="92286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标注 4"/>
          <p:cNvSpPr/>
          <p:nvPr>
            <p:custDataLst>
              <p:tags r:id="rId147"/>
            </p:custDataLst>
          </p:nvPr>
        </p:nvSpPr>
        <p:spPr>
          <a:xfrm>
            <a:off x="7193280" y="5654887"/>
            <a:ext cx="4423833" cy="530859"/>
          </a:xfrm>
          <a:prstGeom prst="wedgeRectCallout">
            <a:avLst>
              <a:gd name="adj1" fmla="val -58446"/>
              <a:gd name="adj2" fmla="val -206230"/>
            </a:avLst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ctr" forceAA="0">
            <a:spAutoFit/>
          </a:bodyPr>
          <a:lstStyle>
            <a:defPPr/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互成角度的力该怎样求合力</a:t>
            </a:r>
            <a:r>
              <a:rPr kumimoji="1"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?</a:t>
            </a:r>
            <a:endParaRPr kumimoji="1" lang="en-US" altLang="zh-CN" sz="2665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pSp>
        <p:nvGrpSpPr>
          <p:cNvPr id="8" name="Group 28"/>
          <p:cNvGrpSpPr/>
          <p:nvPr>
            <p:custDataLst>
              <p:tags r:id="rId148"/>
            </p:custDataLst>
          </p:nvPr>
        </p:nvGrpSpPr>
        <p:grpSpPr>
          <a:xfrm>
            <a:off x="1061086" y="6985"/>
            <a:ext cx="2841219" cy="711200"/>
            <a:chOff x="711" y="-10"/>
            <a:chExt cx="1820" cy="448"/>
          </a:xfrm>
        </p:grpSpPr>
        <p:sp>
          <p:nvSpPr>
            <p:cNvPr id="9" name="Rectangle 8"/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711" y="-10"/>
              <a:ext cx="1771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10" name="TextBox 3"/>
            <p:cNvSpPr txBox="1"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711" y="-10"/>
              <a:ext cx="1820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探究与思考</a:t>
              </a:r>
            </a:p>
          </p:txBody>
        </p:sp>
      </p:grpSp>
      <p:sp>
        <p:nvSpPr>
          <p:cNvPr id="11" name="AutoShape 10"/>
          <p:cNvSpPr>
            <a:spLocks noChangeArrowheads="1"/>
          </p:cNvSpPr>
          <p:nvPr userDrawn="1">
            <p:custDataLst>
              <p:tags r:id="rId151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37" name="Text Box 24"/>
          <p:cNvSpPr txBox="1">
            <a:spLocks noChangeArrowheads="1"/>
          </p:cNvSpPr>
          <p:nvPr userDrawn="1">
            <p:custDataLst>
              <p:tags r:id="rId152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  <p:custDataLst>
      <p:tags r:id="rId15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457065" y="2506345"/>
            <a:ext cx="7551420" cy="2306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探究两个互成角度的</a:t>
            </a:r>
          </a:p>
          <a:p>
            <a:pPr algn="ctr">
              <a:lnSpc>
                <a:spcPct val="150000"/>
              </a:lnSpc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力的合成规律</a:t>
            </a:r>
            <a:endParaRPr lang="zh-CN" altLang="en-US" sz="4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04</a:t>
            </a: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cxnSp>
        <p:nvCxnSpPr>
          <p:cNvPr id="19462" name="直接连接符 43013"/>
          <p:cNvCxnSpPr/>
          <p:nvPr>
            <p:custDataLst>
              <p:tags r:id="rId3"/>
            </p:custDataLst>
          </p:nvPr>
        </p:nvCxnSpPr>
        <p:spPr>
          <a:xfrm flipH="1">
            <a:off x="9896592" y="1740904"/>
            <a:ext cx="0" cy="69836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463" name="任意多边形 43014"/>
          <p:cNvSpPr/>
          <p:nvPr>
            <p:custDataLst>
              <p:tags r:id="rId4"/>
            </p:custDataLst>
          </p:nvPr>
        </p:nvSpPr>
        <p:spPr>
          <a:xfrm flipV="1">
            <a:off x="9866505" y="2437679"/>
            <a:ext cx="334135" cy="837715"/>
          </a:xfrm>
          <a:custGeom>
            <a:rect l="l" t="t" r="r" b="b"/>
            <a:pathLst>
              <a:path w="320" h="432">
                <a:moveTo>
                  <a:pt x="320" y="0"/>
                </a:moveTo>
                <a:cubicBezTo>
                  <a:pt x="256" y="28"/>
                  <a:pt x="192" y="56"/>
                  <a:pt x="176" y="96"/>
                </a:cubicBezTo>
                <a:cubicBezTo>
                  <a:pt x="160" y="136"/>
                  <a:pt x="248" y="200"/>
                  <a:pt x="224" y="240"/>
                </a:cubicBezTo>
                <a:cubicBezTo>
                  <a:pt x="200" y="280"/>
                  <a:pt x="64" y="304"/>
                  <a:pt x="32" y="336"/>
                </a:cubicBezTo>
                <a:cubicBezTo>
                  <a:pt x="0" y="368"/>
                  <a:pt x="16" y="400"/>
                  <a:pt x="32" y="43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sp>
        <p:nvSpPr>
          <p:cNvPr id="19464" name="任意多边形 43015"/>
          <p:cNvSpPr/>
          <p:nvPr>
            <p:custDataLst>
              <p:tags r:id="rId5"/>
            </p:custDataLst>
          </p:nvPr>
        </p:nvSpPr>
        <p:spPr>
          <a:xfrm>
            <a:off x="9516533" y="2439263"/>
            <a:ext cx="334136" cy="837713"/>
          </a:xfrm>
          <a:custGeom>
            <a:rect l="l" t="t" r="r" b="b"/>
            <a:pathLst>
              <a:path w="320" h="432">
                <a:moveTo>
                  <a:pt x="320" y="0"/>
                </a:moveTo>
                <a:cubicBezTo>
                  <a:pt x="256" y="28"/>
                  <a:pt x="192" y="56"/>
                  <a:pt x="176" y="96"/>
                </a:cubicBezTo>
                <a:cubicBezTo>
                  <a:pt x="160" y="136"/>
                  <a:pt x="248" y="200"/>
                  <a:pt x="224" y="240"/>
                </a:cubicBezTo>
                <a:cubicBezTo>
                  <a:pt x="200" y="280"/>
                  <a:pt x="64" y="304"/>
                  <a:pt x="32" y="336"/>
                </a:cubicBezTo>
                <a:cubicBezTo>
                  <a:pt x="0" y="368"/>
                  <a:pt x="16" y="400"/>
                  <a:pt x="32" y="43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sp>
        <p:nvSpPr>
          <p:cNvPr id="19469" name="椭圆 4302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820581" y="2342664"/>
            <a:ext cx="152024" cy="172611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grpSp>
        <p:nvGrpSpPr>
          <p:cNvPr id="19470" name="组合 43021"/>
          <p:cNvGrpSpPr/>
          <p:nvPr>
            <p:custDataLst>
              <p:tags r:id="rId7"/>
            </p:custDataLst>
          </p:nvPr>
        </p:nvGrpSpPr>
        <p:grpSpPr>
          <a:xfrm flipV="1">
            <a:off x="8500251" y="3716961"/>
            <a:ext cx="380059" cy="2508391"/>
            <a:chOff x="2400" y="1776"/>
            <a:chExt cx="52" cy="764"/>
          </a:xfrm>
          <a:noFill/>
        </p:grpSpPr>
        <p:grpSp>
          <p:nvGrpSpPr>
            <p:cNvPr id="19471" name="组合 43022"/>
            <p:cNvGrpSpPr/>
            <p:nvPr>
              <p:custDataLst>
                <p:tags r:id="rId8"/>
              </p:custDataLst>
            </p:nvPr>
          </p:nvGrpSpPr>
          <p:grpSpPr>
            <a:xfrm>
              <a:off x="2400" y="1776"/>
              <a:ext cx="52" cy="764"/>
              <a:chOff x="8367" y="1168"/>
              <a:chExt cx="325" cy="3367"/>
            </a:xfrm>
            <a:grpFill/>
          </p:grpSpPr>
          <p:grpSp>
            <p:nvGrpSpPr>
              <p:cNvPr id="19472" name="组合 43023"/>
              <p:cNvGrpSpPr/>
              <p:nvPr>
                <p:custDataLst>
                  <p:tags r:id="rId9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  <a:grpFill/>
            </p:grpSpPr>
            <p:grpSp>
              <p:nvGrpSpPr>
                <p:cNvPr id="19473" name="组合 43024"/>
                <p:cNvGrpSpPr>
                  <a:grpSpLocks noChangeAspect="1"/>
                </p:cNvGrpSpPr>
                <p:nvPr>
                  <p:custDataLst>
                    <p:tags r:id="rId10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  <a:grpFill/>
              </p:grpSpPr>
              <p:sp>
                <p:nvSpPr>
                  <p:cNvPr id="19474" name="任意多边形 43025"/>
                  <p:cNvSpPr>
                    <a:spLocks noChangeAspect="1"/>
                  </p:cNvSpPr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grpFill/>
                  <a:ln w="19050">
                    <a:solidFill>
                      <a:srgbClr val="00B0F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475" name="直接连接符 43026"/>
                  <p:cNvCxnSpPr>
                    <a:cxnSpLocks noChangeAspect="1"/>
                  </p:cNvCxnSpPr>
                  <p:nvPr>
                    <p:custDataLst>
                      <p:tags r:id="rId12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grpFill/>
                  <a:ln w="28575">
                    <a:solidFill>
                      <a:srgbClr val="00B0F0"/>
                    </a:solidFill>
                    <a:round/>
                  </a:ln>
                </p:spPr>
              </p:cxnSp>
            </p:grpSp>
            <p:grpSp>
              <p:nvGrpSpPr>
                <p:cNvPr id="19476" name="组合 43027"/>
                <p:cNvGrpSpPr/>
                <p:nvPr>
                  <p:custDataLst>
                    <p:tags r:id="rId13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  <a:grpFill/>
              </p:grpSpPr>
              <p:sp>
                <p:nvSpPr>
                  <p:cNvPr id="19477" name="任意多边形 43028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rgbClr val="00B0F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9478" name="组合 43029"/>
                  <p:cNvGrpSpPr/>
                  <p:nvPr>
                    <p:custDataLst>
                      <p:tags r:id="rId15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  <a:grpFill/>
                </p:grpSpPr>
                <p:grpSp>
                  <p:nvGrpSpPr>
                    <p:cNvPr id="19479" name="组合 43030"/>
                    <p:cNvGrpSpPr/>
                    <p:nvPr>
                      <p:custDataLst>
                        <p:tags r:id="rId16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  <a:grpFill/>
                  </p:grpSpPr>
                  <p:cxnSp>
                    <p:nvCxnSpPr>
                      <p:cNvPr id="19480" name="直接连接符 43031"/>
                      <p:cNvCxnSpPr/>
                      <p:nvPr>
                        <p:custDataLst>
                          <p:tags r:id="rId17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F0"/>
                        </a:solidFill>
                        <a:round/>
                      </a:ln>
                    </p:spPr>
                  </p:cxnSp>
                  <p:cxnSp>
                    <p:nvCxnSpPr>
                      <p:cNvPr id="19481" name="直接连接符 43032"/>
                      <p:cNvCxnSpPr/>
                      <p:nvPr>
                        <p:custDataLst>
                          <p:tags r:id="rId18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F0"/>
                        </a:solidFill>
                        <a:round/>
                      </a:ln>
                    </p:spPr>
                  </p:cxnSp>
                </p:grpSp>
                <p:sp>
                  <p:nvSpPr>
                    <p:cNvPr id="19482" name="任意多边形 43033"/>
                    <p:cNvSpPr/>
                    <p:nvPr>
                      <p:custDataLst>
                        <p:tags r:id="rId19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0B0F0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483" name="椭圆 43034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grpFill/>
              <a:ln w="38100" cmpd="dbl">
                <a:solidFill>
                  <a:srgbClr val="00B0F0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484" name="直接连接符 43035"/>
              <p:cNvCxnSpPr>
                <a:cxnSpLocks noChangeAspect="1"/>
              </p:cNvCxnSpPr>
              <p:nvPr>
                <p:custDataLst>
                  <p:tags r:id="rId21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grpFill/>
              <a:ln w="19050">
                <a:solidFill>
                  <a:srgbClr val="00B0F0"/>
                </a:solidFill>
                <a:round/>
              </a:ln>
            </p:spPr>
          </p:cxnSp>
        </p:grpSp>
        <p:grpSp>
          <p:nvGrpSpPr>
            <p:cNvPr id="19485" name="组合 43036"/>
            <p:cNvGrpSpPr/>
            <p:nvPr>
              <p:custDataLst>
                <p:tags r:id="rId22"/>
              </p:custDataLst>
            </p:nvPr>
          </p:nvGrpSpPr>
          <p:grpSpPr>
            <a:xfrm>
              <a:off x="2412" y="1896"/>
              <a:ext cx="34" cy="400"/>
              <a:chOff x="8405" y="1736"/>
              <a:chExt cx="362" cy="1764"/>
            </a:xfrm>
            <a:grpFill/>
          </p:grpSpPr>
          <p:sp>
            <p:nvSpPr>
              <p:cNvPr id="19486" name="矩形 43037"/>
              <p:cNvSpPr/>
              <p:nvPr>
                <p:custDataLst>
                  <p:tags r:id="rId23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grpFill/>
              <a:ln>
                <a:solidFill>
                  <a:srgbClr val="00B0F0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487" name="组合 43038"/>
              <p:cNvGrpSpPr/>
              <p:nvPr>
                <p:custDataLst>
                  <p:tags r:id="rId24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488" name="直接连接符 43039"/>
                <p:cNvCxnSpPr/>
                <p:nvPr>
                  <p:custDataLst>
                    <p:tags r:id="rId25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489" name="直接连接符 43040"/>
                <p:cNvCxnSpPr/>
                <p:nvPr>
                  <p:custDataLst>
                    <p:tags r:id="rId26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490" name="直接连接符 43041"/>
                <p:cNvCxnSpPr/>
                <p:nvPr>
                  <p:custDataLst>
                    <p:tags r:id="rId27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491" name="直接连接符 43042"/>
                <p:cNvCxnSpPr/>
                <p:nvPr>
                  <p:custDataLst>
                    <p:tags r:id="rId28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492" name="直接连接符 43043"/>
                <p:cNvCxnSpPr/>
                <p:nvPr>
                  <p:custDataLst>
                    <p:tags r:id="rId29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493" name="直接连接符 43044"/>
                <p:cNvCxnSpPr/>
                <p:nvPr>
                  <p:custDataLst>
                    <p:tags r:id="rId30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494" name="直接连接符 43045"/>
                <p:cNvCxnSpPr/>
                <p:nvPr>
                  <p:custDataLst>
                    <p:tags r:id="rId31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495" name="直接连接符 43046"/>
                <p:cNvCxnSpPr/>
                <p:nvPr>
                  <p:custDataLst>
                    <p:tags r:id="rId32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496" name="直接连接符 43047"/>
                <p:cNvCxnSpPr/>
                <p:nvPr>
                  <p:custDataLst>
                    <p:tags r:id="rId33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497" name="直接连接符 43048"/>
                <p:cNvCxnSpPr/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498" name="直接连接符 43049"/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</p:grpSp>
          <p:grpSp>
            <p:nvGrpSpPr>
              <p:cNvPr id="19499" name="组合 43050"/>
              <p:cNvGrpSpPr/>
              <p:nvPr>
                <p:custDataLst>
                  <p:tags r:id="rId36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500" name="直接连接符 43051"/>
                <p:cNvCxnSpPr/>
                <p:nvPr>
                  <p:custDataLst>
                    <p:tags r:id="rId37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01" name="直接连接符 43052"/>
                <p:cNvCxnSpPr/>
                <p:nvPr>
                  <p:custDataLst>
                    <p:tags r:id="rId38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02" name="直接连接符 43053"/>
                <p:cNvCxnSpPr/>
                <p:nvPr>
                  <p:custDataLst>
                    <p:tags r:id="rId39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03" name="直接连接符 43054"/>
                <p:cNvCxnSpPr/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04" name="直接连接符 43055"/>
                <p:cNvCxnSpPr/>
                <p:nvPr>
                  <p:custDataLst>
                    <p:tags r:id="rId41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05" name="直接连接符 43056"/>
                <p:cNvCxnSpPr/>
                <p:nvPr>
                  <p:custDataLst>
                    <p:tags r:id="rId42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06" name="直接连接符 43057"/>
                <p:cNvCxnSpPr/>
                <p:nvPr>
                  <p:custDataLst>
                    <p:tags r:id="rId43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07" name="直接连接符 43058"/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08" name="直接连接符 43059"/>
                <p:cNvCxnSpPr/>
                <p:nvPr>
                  <p:custDataLst>
                    <p:tags r:id="rId45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09" name="直接连接符 43060"/>
                <p:cNvCxnSpPr/>
                <p:nvPr>
                  <p:custDataLst>
                    <p:tags r:id="rId46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10" name="直接连接符 43061"/>
                <p:cNvCxnSpPr/>
                <p:nvPr>
                  <p:custDataLst>
                    <p:tags r:id="rId47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</p:grpSp>
        </p:grpSp>
      </p:grpSp>
      <p:sp>
        <p:nvSpPr>
          <p:cNvPr id="19511" name="椭圆 43062"/>
          <p:cNvSpPr/>
          <p:nvPr>
            <p:custDataLst>
              <p:tags r:id="rId48"/>
            </p:custDataLst>
          </p:nvPr>
        </p:nvSpPr>
        <p:spPr>
          <a:xfrm flipH="1">
            <a:off x="8693949" y="1897568"/>
            <a:ext cx="76012" cy="1064165"/>
          </a:xfrm>
          <a:prstGeom prst="ellipse">
            <a:avLst/>
          </a:prstGeom>
          <a:noFill/>
          <a:ln w="28575">
            <a:solidFill>
              <a:srgbClr val="FFC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grpSp>
        <p:nvGrpSpPr>
          <p:cNvPr id="19512" name="组合 43063"/>
          <p:cNvGrpSpPr/>
          <p:nvPr>
            <p:custDataLst>
              <p:tags r:id="rId49"/>
            </p:custDataLst>
          </p:nvPr>
        </p:nvGrpSpPr>
        <p:grpSpPr>
          <a:xfrm flipV="1">
            <a:off x="9668557" y="3733048"/>
            <a:ext cx="380059" cy="2508391"/>
            <a:chOff x="2400" y="1776"/>
            <a:chExt cx="52" cy="764"/>
          </a:xfrm>
          <a:noFill/>
        </p:grpSpPr>
        <p:grpSp>
          <p:nvGrpSpPr>
            <p:cNvPr id="19513" name="组合 43064"/>
            <p:cNvGrpSpPr/>
            <p:nvPr>
              <p:custDataLst>
                <p:tags r:id="rId50"/>
              </p:custDataLst>
            </p:nvPr>
          </p:nvGrpSpPr>
          <p:grpSpPr>
            <a:xfrm>
              <a:off x="2400" y="1776"/>
              <a:ext cx="52" cy="764"/>
              <a:chOff x="8367" y="1168"/>
              <a:chExt cx="325" cy="3367"/>
            </a:xfrm>
            <a:grpFill/>
          </p:grpSpPr>
          <p:grpSp>
            <p:nvGrpSpPr>
              <p:cNvPr id="19514" name="组合 43065"/>
              <p:cNvGrpSpPr/>
              <p:nvPr>
                <p:custDataLst>
                  <p:tags r:id="rId51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  <a:grpFill/>
            </p:grpSpPr>
            <p:grpSp>
              <p:nvGrpSpPr>
                <p:cNvPr id="19515" name="组合 43066"/>
                <p:cNvGrpSpPr>
                  <a:grpSpLocks noChangeAspect="1"/>
                </p:cNvGrpSpPr>
                <p:nvPr>
                  <p:custDataLst>
                    <p:tags r:id="rId52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  <a:grpFill/>
              </p:grpSpPr>
              <p:sp>
                <p:nvSpPr>
                  <p:cNvPr id="19516" name="任意多边形 43067"/>
                  <p:cNvSpPr>
                    <a:spLocks noChangeAspect="1"/>
                  </p:cNvSpPr>
                  <p:nvPr>
                    <p:custDataLst>
                      <p:tags r:id="rId53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grpFill/>
                  <a:ln w="19050">
                    <a:solidFill>
                      <a:srgbClr val="00B0F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517" name="直接连接符 43068"/>
                  <p:cNvCxnSpPr>
                    <a:cxnSpLocks noChangeAspect="1"/>
                  </p:cNvCxnSpPr>
                  <p:nvPr>
                    <p:custDataLst>
                      <p:tags r:id="rId54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grpFill/>
                  <a:ln w="28575">
                    <a:solidFill>
                      <a:srgbClr val="00B0F0"/>
                    </a:solidFill>
                    <a:round/>
                  </a:ln>
                </p:spPr>
              </p:cxnSp>
            </p:grpSp>
            <p:grpSp>
              <p:nvGrpSpPr>
                <p:cNvPr id="19518" name="组合 43069"/>
                <p:cNvGrpSpPr/>
                <p:nvPr>
                  <p:custDataLst>
                    <p:tags r:id="rId55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  <a:grpFill/>
              </p:grpSpPr>
              <p:sp>
                <p:nvSpPr>
                  <p:cNvPr id="19519" name="任意多边形 43070"/>
                  <p:cNvSpPr/>
                  <p:nvPr>
                    <p:custDataLst>
                      <p:tags r:id="rId56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rgbClr val="00B0F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9520" name="组合 43071"/>
                  <p:cNvGrpSpPr/>
                  <p:nvPr>
                    <p:custDataLst>
                      <p:tags r:id="rId57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  <a:grpFill/>
                </p:grpSpPr>
                <p:grpSp>
                  <p:nvGrpSpPr>
                    <p:cNvPr id="19521" name="组合 43072"/>
                    <p:cNvGrpSpPr/>
                    <p:nvPr>
                      <p:custDataLst>
                        <p:tags r:id="rId58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  <a:grpFill/>
                  </p:grpSpPr>
                  <p:cxnSp>
                    <p:nvCxnSpPr>
                      <p:cNvPr id="19522" name="直接连接符 43073"/>
                      <p:cNvCxnSpPr/>
                      <p:nvPr>
                        <p:custDataLst>
                          <p:tags r:id="rId59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F0"/>
                        </a:solidFill>
                        <a:round/>
                      </a:ln>
                    </p:spPr>
                  </p:cxnSp>
                  <p:cxnSp>
                    <p:nvCxnSpPr>
                      <p:cNvPr id="19523" name="直接连接符 43074"/>
                      <p:cNvCxnSpPr/>
                      <p:nvPr>
                        <p:custDataLst>
                          <p:tags r:id="rId60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F0"/>
                        </a:solidFill>
                        <a:round/>
                      </a:ln>
                    </p:spPr>
                  </p:cxnSp>
                </p:grpSp>
                <p:sp>
                  <p:nvSpPr>
                    <p:cNvPr id="19524" name="任意多边形 43075"/>
                    <p:cNvSpPr/>
                    <p:nvPr>
                      <p:custDataLst>
                        <p:tags r:id="rId61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0B0F0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525" name="椭圆 43076"/>
              <p:cNvSpPr>
                <a:spLocks noChangeAspect="1"/>
              </p:cNvSpPr>
              <p:nvPr>
                <p:custDataLst>
                  <p:tags r:id="rId62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grpFill/>
              <a:ln w="38100" cmpd="dbl">
                <a:solidFill>
                  <a:srgbClr val="00B0F0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526" name="直接连接符 43077"/>
              <p:cNvCxnSpPr>
                <a:cxnSpLocks noChangeAspect="1"/>
              </p:cNvCxnSpPr>
              <p:nvPr>
                <p:custDataLst>
                  <p:tags r:id="rId63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grpFill/>
              <a:ln w="19050">
                <a:solidFill>
                  <a:srgbClr val="00B0F0"/>
                </a:solidFill>
                <a:round/>
              </a:ln>
            </p:spPr>
          </p:cxnSp>
        </p:grpSp>
        <p:grpSp>
          <p:nvGrpSpPr>
            <p:cNvPr id="19527" name="组合 43078"/>
            <p:cNvGrpSpPr/>
            <p:nvPr>
              <p:custDataLst>
                <p:tags r:id="rId64"/>
              </p:custDataLst>
            </p:nvPr>
          </p:nvGrpSpPr>
          <p:grpSpPr>
            <a:xfrm>
              <a:off x="2412" y="1896"/>
              <a:ext cx="34" cy="400"/>
              <a:chOff x="8405" y="1736"/>
              <a:chExt cx="362" cy="1764"/>
            </a:xfrm>
            <a:grpFill/>
          </p:grpSpPr>
          <p:sp>
            <p:nvSpPr>
              <p:cNvPr id="19528" name="矩形 43079"/>
              <p:cNvSpPr/>
              <p:nvPr>
                <p:custDataLst>
                  <p:tags r:id="rId65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grpFill/>
              <a:ln>
                <a:solidFill>
                  <a:srgbClr val="00B0F0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529" name="组合 43080"/>
              <p:cNvGrpSpPr/>
              <p:nvPr>
                <p:custDataLst>
                  <p:tags r:id="rId66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530" name="直接连接符 43081"/>
                <p:cNvCxnSpPr/>
                <p:nvPr>
                  <p:custDataLst>
                    <p:tags r:id="rId67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31" name="直接连接符 43082"/>
                <p:cNvCxnSpPr/>
                <p:nvPr>
                  <p:custDataLst>
                    <p:tags r:id="rId68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32" name="直接连接符 43083"/>
                <p:cNvCxnSpPr/>
                <p:nvPr>
                  <p:custDataLst>
                    <p:tags r:id="rId69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33" name="直接连接符 43084"/>
                <p:cNvCxnSpPr/>
                <p:nvPr>
                  <p:custDataLst>
                    <p:tags r:id="rId70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34" name="直接连接符 43085"/>
                <p:cNvCxnSpPr/>
                <p:nvPr>
                  <p:custDataLst>
                    <p:tags r:id="rId71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35" name="直接连接符 43086"/>
                <p:cNvCxnSpPr/>
                <p:nvPr>
                  <p:custDataLst>
                    <p:tags r:id="rId72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36" name="直接连接符 43087"/>
                <p:cNvCxnSpPr/>
                <p:nvPr>
                  <p:custDataLst>
                    <p:tags r:id="rId73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37" name="直接连接符 43088"/>
                <p:cNvCxnSpPr/>
                <p:nvPr>
                  <p:custDataLst>
                    <p:tags r:id="rId74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38" name="直接连接符 43089"/>
                <p:cNvCxnSpPr/>
                <p:nvPr>
                  <p:custDataLst>
                    <p:tags r:id="rId75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39" name="直接连接符 43090"/>
                <p:cNvCxnSpPr/>
                <p:nvPr>
                  <p:custDataLst>
                    <p:tags r:id="rId76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40" name="直接连接符 43091"/>
                <p:cNvCxnSpPr/>
                <p:nvPr>
                  <p:custDataLst>
                    <p:tags r:id="rId77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</p:grpSp>
          <p:grpSp>
            <p:nvGrpSpPr>
              <p:cNvPr id="19541" name="组合 43092"/>
              <p:cNvGrpSpPr/>
              <p:nvPr>
                <p:custDataLst>
                  <p:tags r:id="rId78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542" name="直接连接符 43093"/>
                <p:cNvCxnSpPr/>
                <p:nvPr>
                  <p:custDataLst>
                    <p:tags r:id="rId79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43" name="直接连接符 43094"/>
                <p:cNvCxnSpPr/>
                <p:nvPr>
                  <p:custDataLst>
                    <p:tags r:id="rId80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44" name="直接连接符 43095"/>
                <p:cNvCxnSpPr/>
                <p:nvPr>
                  <p:custDataLst>
                    <p:tags r:id="rId81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45" name="直接连接符 43096"/>
                <p:cNvCxnSpPr/>
                <p:nvPr>
                  <p:custDataLst>
                    <p:tags r:id="rId82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46" name="直接连接符 43097"/>
                <p:cNvCxnSpPr/>
                <p:nvPr>
                  <p:custDataLst>
                    <p:tags r:id="rId83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47" name="直接连接符 43098"/>
                <p:cNvCxnSpPr/>
                <p:nvPr>
                  <p:custDataLst>
                    <p:tags r:id="rId84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48" name="直接连接符 43099"/>
                <p:cNvCxnSpPr/>
                <p:nvPr>
                  <p:custDataLst>
                    <p:tags r:id="rId85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49" name="直接连接符 43100"/>
                <p:cNvCxnSpPr/>
                <p:nvPr>
                  <p:custDataLst>
                    <p:tags r:id="rId86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50" name="直接连接符 43101"/>
                <p:cNvCxnSpPr/>
                <p:nvPr>
                  <p:custDataLst>
                    <p:tags r:id="rId87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51" name="直接连接符 43102"/>
                <p:cNvCxnSpPr/>
                <p:nvPr>
                  <p:custDataLst>
                    <p:tags r:id="rId88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F0"/>
                  </a:solidFill>
                  <a:round/>
                </a:ln>
              </p:spPr>
            </p:cxnSp>
            <p:cxnSp>
              <p:nvCxnSpPr>
                <p:cNvPr id="19552" name="直接连接符 43103"/>
                <p:cNvCxnSpPr/>
                <p:nvPr>
                  <p:custDataLst>
                    <p:tags r:id="rId89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F0"/>
                  </a:solidFill>
                  <a:round/>
                </a:ln>
              </p:spPr>
            </p:cxnSp>
          </p:grpSp>
        </p:grpSp>
      </p:grpSp>
      <p:sp>
        <p:nvSpPr>
          <p:cNvPr id="17411" name="文本框 40962"/>
          <p:cNvSpPr/>
          <p:nvPr>
            <p:custDataLst>
              <p:tags r:id="rId90"/>
            </p:custDataLst>
          </p:nvPr>
        </p:nvSpPr>
        <p:spPr>
          <a:xfrm>
            <a:off x="916093" y="2109047"/>
            <a:ext cx="6250093" cy="19399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rgbClr val="00B0F0"/>
                </a:solidFill>
                <a:ea typeface="宋体" panose="02010600030101010101" pitchFamily="2" charset="-122"/>
              </a:rPr>
              <a:t>实验器材：</a:t>
            </a:r>
            <a:r>
              <a:rPr lang="zh-CN" altLang="en-US" sz="2665" b="1">
                <a:solidFill>
                  <a:schemeClr val="tx1"/>
                </a:solidFill>
                <a:ea typeface="楷体_GB2312" pitchFamily="49" charset="-122"/>
              </a:rPr>
              <a:t>方木板、白纸、图钉（几个）、弹簧秤（两个）、橡皮条、细绳套两个、刻度尺。 </a:t>
            </a:r>
          </a:p>
        </p:txBody>
      </p:sp>
      <p:sp>
        <p:nvSpPr>
          <p:cNvPr id="8" name="椭圆 43012"/>
          <p:cNvSpPr>
            <a:spLocks noChangeAspect="1"/>
          </p:cNvSpPr>
          <p:nvPr>
            <p:custDataLst>
              <p:tags r:id="rId91"/>
            </p:custDataLst>
          </p:nvPr>
        </p:nvSpPr>
        <p:spPr>
          <a:xfrm>
            <a:off x="1836703" y="4891852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9" name="椭圆 43016"/>
          <p:cNvSpPr>
            <a:spLocks noChangeAspect="1"/>
          </p:cNvSpPr>
          <p:nvPr>
            <p:custDataLst>
              <p:tags r:id="rId92"/>
            </p:custDataLst>
          </p:nvPr>
        </p:nvSpPr>
        <p:spPr>
          <a:xfrm>
            <a:off x="2689532" y="4891852"/>
            <a:ext cx="375073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10" name="椭圆 43017"/>
          <p:cNvSpPr>
            <a:spLocks noChangeAspect="1"/>
          </p:cNvSpPr>
          <p:nvPr>
            <p:custDataLst>
              <p:tags r:id="rId93"/>
            </p:custDataLst>
          </p:nvPr>
        </p:nvSpPr>
        <p:spPr>
          <a:xfrm>
            <a:off x="3542125" y="4891852"/>
            <a:ext cx="375073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11" name="椭圆 43018"/>
          <p:cNvSpPr>
            <a:spLocks noChangeAspect="1"/>
          </p:cNvSpPr>
          <p:nvPr>
            <p:custDataLst>
              <p:tags r:id="rId94"/>
            </p:custDataLst>
          </p:nvPr>
        </p:nvSpPr>
        <p:spPr>
          <a:xfrm>
            <a:off x="4394719" y="4891852"/>
            <a:ext cx="375073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12" name="椭圆 43019"/>
          <p:cNvSpPr>
            <a:spLocks noChangeAspect="1"/>
          </p:cNvSpPr>
          <p:nvPr>
            <p:custDataLst>
              <p:tags r:id="rId95"/>
            </p:custDataLst>
          </p:nvPr>
        </p:nvSpPr>
        <p:spPr>
          <a:xfrm>
            <a:off x="5247312" y="4891852"/>
            <a:ext cx="375073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grpSp>
        <p:nvGrpSpPr>
          <p:cNvPr id="2" name="Group 28"/>
          <p:cNvGrpSpPr/>
          <p:nvPr>
            <p:custDataLst>
              <p:tags r:id="rId96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3" name="Rectangle 8"/>
            <p:cNvSpPr>
              <a:spLocks noChangeArrowheads="1"/>
            </p:cNvSpPr>
            <p:nvPr>
              <p:custDataLst>
                <p:tags r:id="rId97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98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实验器材</a:t>
              </a:r>
            </a:p>
          </p:txBody>
        </p:sp>
      </p:grpSp>
      <p:sp>
        <p:nvSpPr>
          <p:cNvPr id="5" name="AutoShape 10"/>
          <p:cNvSpPr>
            <a:spLocks noChangeArrowheads="1"/>
          </p:cNvSpPr>
          <p:nvPr userDrawn="1">
            <p:custDataLst>
              <p:tags r:id="rId99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37" name="Text Box 24"/>
          <p:cNvSpPr txBox="1">
            <a:spLocks noChangeArrowheads="1"/>
          </p:cNvSpPr>
          <p:nvPr userDrawn="1">
            <p:custDataLst>
              <p:tags r:id="rId100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</a:p>
        </p:txBody>
      </p:sp>
    </p:spTree>
  </p:cSld>
  <p:clrMapOvr>
    <a:masterClrMapping/>
  </p:clrMapOvr>
  <p:transition>
    <p:wipe dir="d"/>
  </p:transition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8435" name="文本框 41986"/>
          <p:cNvSpPr/>
          <p:nvPr>
            <p:custDataLst>
              <p:tags r:id="rId3"/>
            </p:custDataLst>
          </p:nvPr>
        </p:nvSpPr>
        <p:spPr>
          <a:xfrm>
            <a:off x="1339850" y="1648460"/>
            <a:ext cx="7487285" cy="356044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no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>
              <a:lnSpc>
                <a:spcPct val="250000"/>
              </a:lnSpc>
              <a:spcBef>
                <a:spcPct val="50000"/>
              </a:spcBef>
            </a:pPr>
            <a:r>
              <a:rPr lang="en-US" altLang="zh-CN" sz="2665" b="1">
                <a:solidFill>
                  <a:schemeClr val="tx1"/>
                </a:solidFill>
                <a:ea typeface="宋体" panose="02010600030101010101" pitchFamily="2" charset="-122"/>
              </a:rPr>
              <a:t>1.</a:t>
            </a:r>
            <a:r>
              <a:rPr sz="2665" b="1">
                <a:solidFill>
                  <a:schemeClr val="tx1"/>
                </a:solidFill>
                <a:ea typeface="宋体" panose="02010600030101010101" pitchFamily="2" charset="-122"/>
              </a:rPr>
              <a:t>如何确定</a:t>
            </a:r>
            <a:r>
              <a:rPr lang="zh-CN" altLang="en-US" sz="2665" b="1">
                <a:solidFill>
                  <a:schemeClr val="tx1"/>
                </a:solidFill>
                <a:ea typeface="宋体" panose="02010600030101010101" pitchFamily="2" charset="-122"/>
              </a:rPr>
              <a:t>力的大小？</a:t>
            </a:r>
          </a:p>
          <a:p>
            <a:pPr marL="0" lvl="0" indent="0">
              <a:lnSpc>
                <a:spcPct val="150000"/>
              </a:lnSpc>
              <a:spcBef>
                <a:spcPct val="50000"/>
              </a:spcBef>
            </a:pPr>
            <a:r>
              <a:rPr lang="en-US" altLang="zh-CN" sz="2665" b="1">
                <a:solidFill>
                  <a:schemeClr val="tx1"/>
                </a:solidFill>
                <a:ea typeface="宋体" panose="02010600030101010101" pitchFamily="2" charset="-122"/>
              </a:rPr>
              <a:t>2.</a:t>
            </a:r>
            <a:r>
              <a:rPr sz="2665" b="1">
                <a:ea typeface="宋体" panose="02010600030101010101" pitchFamily="2" charset="-122"/>
                <a:sym typeface="+mn-ea"/>
              </a:rPr>
              <a:t>如何确定</a:t>
            </a:r>
            <a:r>
              <a:rPr lang="zh-CN" altLang="en-US" sz="2665" b="1">
                <a:solidFill>
                  <a:schemeClr val="tx1"/>
                </a:solidFill>
                <a:ea typeface="宋体" panose="02010600030101010101" pitchFamily="2" charset="-122"/>
              </a:rPr>
              <a:t>力的方向？</a:t>
            </a:r>
          </a:p>
          <a:p>
            <a:pPr marL="0" lvl="0" indent="0">
              <a:lnSpc>
                <a:spcPct val="150000"/>
              </a:lnSpc>
              <a:spcBef>
                <a:spcPct val="50000"/>
              </a:spcBef>
            </a:pPr>
            <a:r>
              <a:rPr lang="en-US" altLang="zh-CN" sz="2665" b="1">
                <a:solidFill>
                  <a:schemeClr val="tx1"/>
                </a:solidFill>
                <a:ea typeface="宋体" panose="02010600030101010101" pitchFamily="2" charset="-122"/>
              </a:rPr>
              <a:t>3.</a:t>
            </a:r>
            <a:r>
              <a:rPr lang="zh-CN" altLang="en-US" sz="2665" b="1">
                <a:solidFill>
                  <a:schemeClr val="tx1"/>
                </a:solidFill>
                <a:ea typeface="宋体" panose="02010600030101010101" pitchFamily="2" charset="-122"/>
              </a:rPr>
              <a:t>怎样保证合力与分力等效？</a:t>
            </a:r>
          </a:p>
          <a:p>
            <a:pPr marL="0" lvl="0" indent="0">
              <a:lnSpc>
                <a:spcPct val="150000"/>
              </a:lnSpc>
              <a:spcBef>
                <a:spcPct val="50000"/>
              </a:spcBef>
            </a:pPr>
            <a:r>
              <a:rPr lang="en-US" altLang="zh-CN" sz="2665" b="1">
                <a:solidFill>
                  <a:schemeClr val="tx1"/>
                </a:solidFill>
                <a:ea typeface="宋体" panose="02010600030101010101" pitchFamily="2" charset="-122"/>
              </a:rPr>
              <a:t>4.</a:t>
            </a:r>
            <a:r>
              <a:rPr lang="zh-CN" altLang="en-US" sz="2665" b="1">
                <a:solidFill>
                  <a:schemeClr val="tx1"/>
                </a:solidFill>
                <a:ea typeface="宋体" panose="02010600030101010101" pitchFamily="2" charset="-122"/>
              </a:rPr>
              <a:t>怎样才能直观的看出合力与分力的关系？</a:t>
            </a:r>
          </a:p>
        </p:txBody>
      </p:sp>
      <p:grpSp>
        <p:nvGrpSpPr>
          <p:cNvPr id="8" name="Group 28"/>
          <p:cNvGrpSpPr/>
          <p:nvPr>
            <p:custDataLst>
              <p:tags r:id="rId4"/>
            </p:custDataLst>
          </p:nvPr>
        </p:nvGrpSpPr>
        <p:grpSpPr>
          <a:xfrm>
            <a:off x="1061086" y="6985"/>
            <a:ext cx="2841219" cy="711200"/>
            <a:chOff x="711" y="-10"/>
            <a:chExt cx="1820" cy="448"/>
          </a:xfrm>
        </p:grpSpPr>
        <p:sp>
          <p:nvSpPr>
            <p:cNvPr id="9" name="Rectangle 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11" y="-10"/>
              <a:ext cx="1771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10" name="TextBox 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11" y="-10"/>
              <a:ext cx="1820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问题与思考</a:t>
              </a:r>
            </a:p>
          </p:txBody>
        </p:sp>
      </p:grpSp>
      <p:sp>
        <p:nvSpPr>
          <p:cNvPr id="11" name="AutoShape 10"/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37" name="Text Box 24"/>
          <p:cNvSpPr txBox="1"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</a:p>
        </p:txBody>
      </p:sp>
      <p:pic>
        <p:nvPicPr>
          <p:cNvPr id="4" name="图片 3" descr="8049782edd8127fd1fd647dd5e35bf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40195" y="1356360"/>
            <a:ext cx="4817110" cy="3209925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9460" name="矩形 43011"/>
          <p:cNvSpPr/>
          <p:nvPr>
            <p:custDataLst>
              <p:tags r:id="rId3"/>
            </p:custDataLst>
          </p:nvPr>
        </p:nvSpPr>
        <p:spPr>
          <a:xfrm>
            <a:off x="4840134" y="1347211"/>
            <a:ext cx="3268509" cy="463672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19461" name="椭圆 4301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289121" y="5286187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cxnSp>
        <p:nvCxnSpPr>
          <p:cNvPr id="19462" name="直接连接符 43013"/>
          <p:cNvCxnSpPr/>
          <p:nvPr>
            <p:custDataLst>
              <p:tags r:id="rId5"/>
            </p:custDataLst>
          </p:nvPr>
        </p:nvCxnSpPr>
        <p:spPr>
          <a:xfrm flipH="1">
            <a:off x="10198217" y="1482459"/>
            <a:ext cx="0" cy="69836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463" name="任意多边形 43014"/>
          <p:cNvSpPr/>
          <p:nvPr>
            <p:custDataLst>
              <p:tags r:id="rId6"/>
            </p:custDataLst>
          </p:nvPr>
        </p:nvSpPr>
        <p:spPr>
          <a:xfrm flipV="1">
            <a:off x="10168130" y="2179234"/>
            <a:ext cx="334135" cy="837715"/>
          </a:xfrm>
          <a:custGeom>
            <a:rect l="l" t="t" r="r" b="b"/>
            <a:pathLst>
              <a:path w="320" h="432">
                <a:moveTo>
                  <a:pt x="320" y="0"/>
                </a:moveTo>
                <a:cubicBezTo>
                  <a:pt x="256" y="28"/>
                  <a:pt x="192" y="56"/>
                  <a:pt x="176" y="96"/>
                </a:cubicBezTo>
                <a:cubicBezTo>
                  <a:pt x="160" y="136"/>
                  <a:pt x="248" y="200"/>
                  <a:pt x="224" y="240"/>
                </a:cubicBezTo>
                <a:cubicBezTo>
                  <a:pt x="200" y="280"/>
                  <a:pt x="64" y="304"/>
                  <a:pt x="32" y="336"/>
                </a:cubicBezTo>
                <a:cubicBezTo>
                  <a:pt x="0" y="368"/>
                  <a:pt x="16" y="400"/>
                  <a:pt x="32" y="43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sp>
        <p:nvSpPr>
          <p:cNvPr id="19464" name="任意多边形 43015"/>
          <p:cNvSpPr/>
          <p:nvPr>
            <p:custDataLst>
              <p:tags r:id="rId7"/>
            </p:custDataLst>
          </p:nvPr>
        </p:nvSpPr>
        <p:spPr>
          <a:xfrm>
            <a:off x="9818158" y="2180818"/>
            <a:ext cx="334136" cy="837713"/>
          </a:xfrm>
          <a:custGeom>
            <a:rect l="l" t="t" r="r" b="b"/>
            <a:pathLst>
              <a:path w="320" h="432">
                <a:moveTo>
                  <a:pt x="320" y="0"/>
                </a:moveTo>
                <a:cubicBezTo>
                  <a:pt x="256" y="28"/>
                  <a:pt x="192" y="56"/>
                  <a:pt x="176" y="96"/>
                </a:cubicBezTo>
                <a:cubicBezTo>
                  <a:pt x="160" y="136"/>
                  <a:pt x="248" y="200"/>
                  <a:pt x="224" y="240"/>
                </a:cubicBezTo>
                <a:cubicBezTo>
                  <a:pt x="200" y="280"/>
                  <a:pt x="64" y="304"/>
                  <a:pt x="32" y="336"/>
                </a:cubicBezTo>
                <a:cubicBezTo>
                  <a:pt x="0" y="368"/>
                  <a:pt x="16" y="400"/>
                  <a:pt x="32" y="43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sp>
        <p:nvSpPr>
          <p:cNvPr id="19465" name="椭圆 43016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897216" y="5286187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19466" name="椭圆 43017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429298" y="5286187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19467" name="椭圆 43018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961381" y="5286187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19468" name="椭圆 43019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3493464" y="5286187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19469" name="椭圆 43020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0122206" y="2084219"/>
            <a:ext cx="152024" cy="172611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grpSp>
        <p:nvGrpSpPr>
          <p:cNvPr id="19470" name="组合 43021"/>
          <p:cNvGrpSpPr/>
          <p:nvPr>
            <p:custDataLst>
              <p:tags r:id="rId13"/>
            </p:custDataLst>
          </p:nvPr>
        </p:nvGrpSpPr>
        <p:grpSpPr>
          <a:xfrm flipV="1">
            <a:off x="8856062" y="3496616"/>
            <a:ext cx="380059" cy="2508391"/>
            <a:chOff x="2400" y="1776"/>
            <a:chExt cx="52" cy="764"/>
          </a:xfrm>
          <a:noFill/>
        </p:grpSpPr>
        <p:grpSp>
          <p:nvGrpSpPr>
            <p:cNvPr id="19471" name="组合 43022"/>
            <p:cNvGrpSpPr/>
            <p:nvPr>
              <p:custDataLst>
                <p:tags r:id="rId14"/>
              </p:custDataLst>
            </p:nvPr>
          </p:nvGrpSpPr>
          <p:grpSpPr>
            <a:xfrm>
              <a:off x="2400" y="1776"/>
              <a:ext cx="52" cy="764"/>
              <a:chOff x="8367" y="1168"/>
              <a:chExt cx="325" cy="3367"/>
            </a:xfrm>
            <a:grpFill/>
          </p:grpSpPr>
          <p:grpSp>
            <p:nvGrpSpPr>
              <p:cNvPr id="19472" name="组合 43023"/>
              <p:cNvGrpSpPr/>
              <p:nvPr>
                <p:custDataLst>
                  <p:tags r:id="rId15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  <a:grpFill/>
            </p:grpSpPr>
            <p:grpSp>
              <p:nvGrpSpPr>
                <p:cNvPr id="19473" name="组合 43024"/>
                <p:cNvGrpSpPr>
                  <a:grpSpLocks noChangeAspect="1"/>
                </p:cNvGrpSpPr>
                <p:nvPr>
                  <p:custDataLst>
                    <p:tags r:id="rId16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  <a:grpFill/>
              </p:grpSpPr>
              <p:sp>
                <p:nvSpPr>
                  <p:cNvPr id="19474" name="任意多边形 43025"/>
                  <p:cNvSpPr>
                    <a:spLocks noChangeAspect="1"/>
                  </p:cNvSpPr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grpFill/>
                  <a:ln w="1905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475" name="直接连接符 43026"/>
                  <p:cNvCxnSpPr>
                    <a:cxnSpLocks noChangeAspect="1"/>
                  </p:cNvCxnSpPr>
                  <p:nvPr>
                    <p:custDataLst>
                      <p:tags r:id="rId18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grpFill/>
                  <a:ln w="28575">
                    <a:solidFill>
                      <a:srgbClr val="00B050"/>
                    </a:solidFill>
                    <a:round/>
                  </a:ln>
                </p:spPr>
              </p:cxnSp>
            </p:grpSp>
            <p:grpSp>
              <p:nvGrpSpPr>
                <p:cNvPr id="19476" name="组合 43027"/>
                <p:cNvGrpSpPr/>
                <p:nvPr>
                  <p:custDataLst>
                    <p:tags r:id="rId19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  <a:grpFill/>
              </p:grpSpPr>
              <p:sp>
                <p:nvSpPr>
                  <p:cNvPr id="19477" name="任意多边形 43028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9478" name="组合 43029"/>
                  <p:cNvGrpSpPr/>
                  <p:nvPr>
                    <p:custDataLst>
                      <p:tags r:id="rId21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  <a:grpFill/>
                </p:grpSpPr>
                <p:grpSp>
                  <p:nvGrpSpPr>
                    <p:cNvPr id="19479" name="组合 43030"/>
                    <p:cNvGrpSpPr/>
                    <p:nvPr>
                      <p:custDataLst>
                        <p:tags r:id="rId22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  <a:grpFill/>
                  </p:grpSpPr>
                  <p:cxnSp>
                    <p:nvCxnSpPr>
                      <p:cNvPr id="19480" name="直接连接符 43031"/>
                      <p:cNvCxnSpPr/>
                      <p:nvPr>
                        <p:custDataLst>
                          <p:tags r:id="rId23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  <p:cxnSp>
                    <p:nvCxnSpPr>
                      <p:cNvPr id="19481" name="直接连接符 43032"/>
                      <p:cNvCxnSpPr/>
                      <p:nvPr>
                        <p:custDataLst>
                          <p:tags r:id="rId24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</p:grpSp>
                <p:sp>
                  <p:nvSpPr>
                    <p:cNvPr id="19482" name="任意多边形 43033"/>
                    <p:cNvSpPr/>
                    <p:nvPr>
                      <p:custDataLst>
                        <p:tags r:id="rId25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0B050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483" name="椭圆 43034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grpFill/>
              <a:ln w="38100" cmpd="dbl">
                <a:solidFill>
                  <a:srgbClr val="00B050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484" name="直接连接符 43035"/>
              <p:cNvCxnSpPr>
                <a:cxnSpLocks noChangeAspect="1"/>
              </p:cNvCxnSpPr>
              <p:nvPr>
                <p:custDataLst>
                  <p:tags r:id="rId27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grpFill/>
              <a:ln w="19050">
                <a:solidFill>
                  <a:srgbClr val="00B050"/>
                </a:solidFill>
                <a:round/>
              </a:ln>
            </p:spPr>
          </p:cxnSp>
        </p:grpSp>
        <p:grpSp>
          <p:nvGrpSpPr>
            <p:cNvPr id="19485" name="组合 43036"/>
            <p:cNvGrpSpPr/>
            <p:nvPr>
              <p:custDataLst>
                <p:tags r:id="rId28"/>
              </p:custDataLst>
            </p:nvPr>
          </p:nvGrpSpPr>
          <p:grpSpPr>
            <a:xfrm>
              <a:off x="2412" y="1896"/>
              <a:ext cx="34" cy="400"/>
              <a:chOff x="8405" y="1736"/>
              <a:chExt cx="362" cy="1764"/>
            </a:xfrm>
            <a:grpFill/>
          </p:grpSpPr>
          <p:sp>
            <p:nvSpPr>
              <p:cNvPr id="19486" name="矩形 43037"/>
              <p:cNvSpPr/>
              <p:nvPr>
                <p:custDataLst>
                  <p:tags r:id="rId29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487" name="组合 43038"/>
              <p:cNvGrpSpPr/>
              <p:nvPr>
                <p:custDataLst>
                  <p:tags r:id="rId30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488" name="直接连接符 43039"/>
                <p:cNvCxnSpPr/>
                <p:nvPr>
                  <p:custDataLst>
                    <p:tags r:id="rId31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89" name="直接连接符 43040"/>
                <p:cNvCxnSpPr/>
                <p:nvPr>
                  <p:custDataLst>
                    <p:tags r:id="rId32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0" name="直接连接符 43041"/>
                <p:cNvCxnSpPr/>
                <p:nvPr>
                  <p:custDataLst>
                    <p:tags r:id="rId33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1" name="直接连接符 43042"/>
                <p:cNvCxnSpPr/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2" name="直接连接符 43043"/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3" name="直接连接符 43044"/>
                <p:cNvCxnSpPr/>
                <p:nvPr>
                  <p:custDataLst>
                    <p:tags r:id="rId36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4" name="直接连接符 43045"/>
                <p:cNvCxnSpPr/>
                <p:nvPr>
                  <p:custDataLst>
                    <p:tags r:id="rId37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5" name="直接连接符 43046"/>
                <p:cNvCxnSpPr/>
                <p:nvPr>
                  <p:custDataLst>
                    <p:tags r:id="rId38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6" name="直接连接符 43047"/>
                <p:cNvCxnSpPr/>
                <p:nvPr>
                  <p:custDataLst>
                    <p:tags r:id="rId39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7" name="直接连接符 43048"/>
                <p:cNvCxnSpPr/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8" name="直接连接符 43049"/>
                <p:cNvCxnSpPr/>
                <p:nvPr>
                  <p:custDataLst>
                    <p:tags r:id="rId41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  <p:grpSp>
            <p:nvGrpSpPr>
              <p:cNvPr id="19499" name="组合 43050"/>
              <p:cNvGrpSpPr/>
              <p:nvPr>
                <p:custDataLst>
                  <p:tags r:id="rId42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500" name="直接连接符 43051"/>
                <p:cNvCxnSpPr/>
                <p:nvPr>
                  <p:custDataLst>
                    <p:tags r:id="rId43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1" name="直接连接符 43052"/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2" name="直接连接符 43053"/>
                <p:cNvCxnSpPr/>
                <p:nvPr>
                  <p:custDataLst>
                    <p:tags r:id="rId45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3" name="直接连接符 43054"/>
                <p:cNvCxnSpPr/>
                <p:nvPr>
                  <p:custDataLst>
                    <p:tags r:id="rId46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4" name="直接连接符 43055"/>
                <p:cNvCxnSpPr/>
                <p:nvPr>
                  <p:custDataLst>
                    <p:tags r:id="rId47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5" name="直接连接符 43056"/>
                <p:cNvCxnSpPr/>
                <p:nvPr>
                  <p:custDataLst>
                    <p:tags r:id="rId48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6" name="直接连接符 43057"/>
                <p:cNvCxnSpPr/>
                <p:nvPr>
                  <p:custDataLst>
                    <p:tags r:id="rId49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7" name="直接连接符 43058"/>
                <p:cNvCxnSpPr/>
                <p:nvPr>
                  <p:custDataLst>
                    <p:tags r:id="rId50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8" name="直接连接符 43059"/>
                <p:cNvCxnSpPr/>
                <p:nvPr>
                  <p:custDataLst>
                    <p:tags r:id="rId51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9" name="直接连接符 43060"/>
                <p:cNvCxnSpPr/>
                <p:nvPr>
                  <p:custDataLst>
                    <p:tags r:id="rId52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10" name="直接连接符 43061"/>
                <p:cNvCxnSpPr/>
                <p:nvPr>
                  <p:custDataLst>
                    <p:tags r:id="rId53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</p:grpSp>
      </p:grpSp>
      <p:sp>
        <p:nvSpPr>
          <p:cNvPr id="19511" name="椭圆 43062"/>
          <p:cNvSpPr/>
          <p:nvPr>
            <p:custDataLst>
              <p:tags r:id="rId54"/>
            </p:custDataLst>
          </p:nvPr>
        </p:nvSpPr>
        <p:spPr>
          <a:xfrm flipH="1">
            <a:off x="8982028" y="1726330"/>
            <a:ext cx="76012" cy="1064165"/>
          </a:xfrm>
          <a:prstGeom prst="ellipse">
            <a:avLst/>
          </a:prstGeom>
          <a:noFill/>
          <a:ln w="28575">
            <a:solidFill>
              <a:srgbClr val="FFC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grpSp>
        <p:nvGrpSpPr>
          <p:cNvPr id="19512" name="组合 43063"/>
          <p:cNvGrpSpPr/>
          <p:nvPr>
            <p:custDataLst>
              <p:tags r:id="rId55"/>
            </p:custDataLst>
          </p:nvPr>
        </p:nvGrpSpPr>
        <p:grpSpPr>
          <a:xfrm flipV="1">
            <a:off x="9970182" y="3474603"/>
            <a:ext cx="380059" cy="2508391"/>
            <a:chOff x="2400" y="1776"/>
            <a:chExt cx="52" cy="764"/>
          </a:xfrm>
          <a:noFill/>
        </p:grpSpPr>
        <p:grpSp>
          <p:nvGrpSpPr>
            <p:cNvPr id="19513" name="组合 43064"/>
            <p:cNvGrpSpPr/>
            <p:nvPr>
              <p:custDataLst>
                <p:tags r:id="rId56"/>
              </p:custDataLst>
            </p:nvPr>
          </p:nvGrpSpPr>
          <p:grpSpPr>
            <a:xfrm>
              <a:off x="2400" y="1776"/>
              <a:ext cx="52" cy="764"/>
              <a:chOff x="8367" y="1168"/>
              <a:chExt cx="325" cy="3367"/>
            </a:xfrm>
            <a:grpFill/>
          </p:grpSpPr>
          <p:grpSp>
            <p:nvGrpSpPr>
              <p:cNvPr id="19514" name="组合 43065"/>
              <p:cNvGrpSpPr/>
              <p:nvPr>
                <p:custDataLst>
                  <p:tags r:id="rId57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  <a:grpFill/>
            </p:grpSpPr>
            <p:grpSp>
              <p:nvGrpSpPr>
                <p:cNvPr id="19515" name="组合 43066"/>
                <p:cNvGrpSpPr>
                  <a:grpSpLocks noChangeAspect="1"/>
                </p:cNvGrpSpPr>
                <p:nvPr>
                  <p:custDataLst>
                    <p:tags r:id="rId58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  <a:grpFill/>
              </p:grpSpPr>
              <p:sp>
                <p:nvSpPr>
                  <p:cNvPr id="19516" name="任意多边形 43067"/>
                  <p:cNvSpPr>
                    <a:spLocks noChangeAspect="1"/>
                  </p:cNvSpPr>
                  <p:nvPr>
                    <p:custDataLst>
                      <p:tags r:id="rId59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grpFill/>
                  <a:ln w="1905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517" name="直接连接符 43068"/>
                  <p:cNvCxnSpPr>
                    <a:cxnSpLocks noChangeAspect="1"/>
                  </p:cNvCxnSpPr>
                  <p:nvPr>
                    <p:custDataLst>
                      <p:tags r:id="rId60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grpFill/>
                  <a:ln w="28575">
                    <a:solidFill>
                      <a:srgbClr val="00B050"/>
                    </a:solidFill>
                    <a:round/>
                  </a:ln>
                </p:spPr>
              </p:cxnSp>
            </p:grpSp>
            <p:grpSp>
              <p:nvGrpSpPr>
                <p:cNvPr id="19518" name="组合 43069"/>
                <p:cNvGrpSpPr/>
                <p:nvPr>
                  <p:custDataLst>
                    <p:tags r:id="rId61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  <a:grpFill/>
              </p:grpSpPr>
              <p:sp>
                <p:nvSpPr>
                  <p:cNvPr id="19519" name="任意多边形 43070"/>
                  <p:cNvSpPr/>
                  <p:nvPr>
                    <p:custDataLst>
                      <p:tags r:id="rId62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9520" name="组合 43071"/>
                  <p:cNvGrpSpPr/>
                  <p:nvPr>
                    <p:custDataLst>
                      <p:tags r:id="rId63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  <a:grpFill/>
                </p:grpSpPr>
                <p:grpSp>
                  <p:nvGrpSpPr>
                    <p:cNvPr id="19521" name="组合 43072"/>
                    <p:cNvGrpSpPr/>
                    <p:nvPr>
                      <p:custDataLst>
                        <p:tags r:id="rId64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  <a:grpFill/>
                  </p:grpSpPr>
                  <p:cxnSp>
                    <p:nvCxnSpPr>
                      <p:cNvPr id="19522" name="直接连接符 43073"/>
                      <p:cNvCxnSpPr/>
                      <p:nvPr>
                        <p:custDataLst>
                          <p:tags r:id="rId65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  <p:cxnSp>
                    <p:nvCxnSpPr>
                      <p:cNvPr id="19523" name="直接连接符 43074"/>
                      <p:cNvCxnSpPr/>
                      <p:nvPr>
                        <p:custDataLst>
                          <p:tags r:id="rId66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</p:grpSp>
                <p:sp>
                  <p:nvSpPr>
                    <p:cNvPr id="19524" name="任意多边形 43075"/>
                    <p:cNvSpPr/>
                    <p:nvPr>
                      <p:custDataLst>
                        <p:tags r:id="rId67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0B050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525" name="椭圆 43076"/>
              <p:cNvSpPr>
                <a:spLocks noChangeAspect="1"/>
              </p:cNvSpPr>
              <p:nvPr>
                <p:custDataLst>
                  <p:tags r:id="rId68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grpFill/>
              <a:ln w="38100" cmpd="dbl">
                <a:solidFill>
                  <a:srgbClr val="00B050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526" name="直接连接符 43077"/>
              <p:cNvCxnSpPr>
                <a:cxnSpLocks noChangeAspect="1"/>
              </p:cNvCxnSpPr>
              <p:nvPr>
                <p:custDataLst>
                  <p:tags r:id="rId69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grpFill/>
              <a:ln w="19050">
                <a:solidFill>
                  <a:srgbClr val="00B050"/>
                </a:solidFill>
                <a:round/>
              </a:ln>
            </p:spPr>
          </p:cxnSp>
        </p:grpSp>
        <p:grpSp>
          <p:nvGrpSpPr>
            <p:cNvPr id="19527" name="组合 43078"/>
            <p:cNvGrpSpPr/>
            <p:nvPr>
              <p:custDataLst>
                <p:tags r:id="rId70"/>
              </p:custDataLst>
            </p:nvPr>
          </p:nvGrpSpPr>
          <p:grpSpPr>
            <a:xfrm>
              <a:off x="2412" y="1896"/>
              <a:ext cx="34" cy="400"/>
              <a:chOff x="8405" y="1736"/>
              <a:chExt cx="362" cy="1764"/>
            </a:xfrm>
            <a:grpFill/>
          </p:grpSpPr>
          <p:sp>
            <p:nvSpPr>
              <p:cNvPr id="19528" name="矩形 43079"/>
              <p:cNvSpPr/>
              <p:nvPr>
                <p:custDataLst>
                  <p:tags r:id="rId71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529" name="组合 43080"/>
              <p:cNvGrpSpPr/>
              <p:nvPr>
                <p:custDataLst>
                  <p:tags r:id="rId72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530" name="直接连接符 43081"/>
                <p:cNvCxnSpPr/>
                <p:nvPr>
                  <p:custDataLst>
                    <p:tags r:id="rId73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1" name="直接连接符 43082"/>
                <p:cNvCxnSpPr/>
                <p:nvPr>
                  <p:custDataLst>
                    <p:tags r:id="rId74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2" name="直接连接符 43083"/>
                <p:cNvCxnSpPr/>
                <p:nvPr>
                  <p:custDataLst>
                    <p:tags r:id="rId75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3" name="直接连接符 43084"/>
                <p:cNvCxnSpPr/>
                <p:nvPr>
                  <p:custDataLst>
                    <p:tags r:id="rId76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4" name="直接连接符 43085"/>
                <p:cNvCxnSpPr/>
                <p:nvPr>
                  <p:custDataLst>
                    <p:tags r:id="rId77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5" name="直接连接符 43086"/>
                <p:cNvCxnSpPr/>
                <p:nvPr>
                  <p:custDataLst>
                    <p:tags r:id="rId78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6" name="直接连接符 43087"/>
                <p:cNvCxnSpPr/>
                <p:nvPr>
                  <p:custDataLst>
                    <p:tags r:id="rId79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7" name="直接连接符 43088"/>
                <p:cNvCxnSpPr/>
                <p:nvPr>
                  <p:custDataLst>
                    <p:tags r:id="rId80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8" name="直接连接符 43089"/>
                <p:cNvCxnSpPr/>
                <p:nvPr>
                  <p:custDataLst>
                    <p:tags r:id="rId81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9" name="直接连接符 43090"/>
                <p:cNvCxnSpPr/>
                <p:nvPr>
                  <p:custDataLst>
                    <p:tags r:id="rId82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0" name="直接连接符 43091"/>
                <p:cNvCxnSpPr/>
                <p:nvPr>
                  <p:custDataLst>
                    <p:tags r:id="rId83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  <p:grpSp>
            <p:nvGrpSpPr>
              <p:cNvPr id="19541" name="组合 43092"/>
              <p:cNvGrpSpPr/>
              <p:nvPr>
                <p:custDataLst>
                  <p:tags r:id="rId84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542" name="直接连接符 43093"/>
                <p:cNvCxnSpPr/>
                <p:nvPr>
                  <p:custDataLst>
                    <p:tags r:id="rId85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3" name="直接连接符 43094"/>
                <p:cNvCxnSpPr/>
                <p:nvPr>
                  <p:custDataLst>
                    <p:tags r:id="rId86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4" name="直接连接符 43095"/>
                <p:cNvCxnSpPr/>
                <p:nvPr>
                  <p:custDataLst>
                    <p:tags r:id="rId87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5" name="直接连接符 43096"/>
                <p:cNvCxnSpPr/>
                <p:nvPr>
                  <p:custDataLst>
                    <p:tags r:id="rId88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6" name="直接连接符 43097"/>
                <p:cNvCxnSpPr/>
                <p:nvPr>
                  <p:custDataLst>
                    <p:tags r:id="rId89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7" name="直接连接符 43098"/>
                <p:cNvCxnSpPr/>
                <p:nvPr>
                  <p:custDataLst>
                    <p:tags r:id="rId90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8" name="直接连接符 43099"/>
                <p:cNvCxnSpPr/>
                <p:nvPr>
                  <p:custDataLst>
                    <p:tags r:id="rId91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9" name="直接连接符 43100"/>
                <p:cNvCxnSpPr/>
                <p:nvPr>
                  <p:custDataLst>
                    <p:tags r:id="rId92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50" name="直接连接符 43101"/>
                <p:cNvCxnSpPr/>
                <p:nvPr>
                  <p:custDataLst>
                    <p:tags r:id="rId93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51" name="直接连接符 43102"/>
                <p:cNvCxnSpPr/>
                <p:nvPr>
                  <p:custDataLst>
                    <p:tags r:id="rId94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52" name="直接连接符 43103"/>
                <p:cNvCxnSpPr/>
                <p:nvPr>
                  <p:custDataLst>
                    <p:tags r:id="rId95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</p:grpSp>
      </p:grpSp>
      <p:sp>
        <p:nvSpPr>
          <p:cNvPr id="19553" name="内容占位符 43104"/>
          <p:cNvSpPr>
            <a:spLocks noGrp="1"/>
          </p:cNvSpPr>
          <p:nvPr>
            <p:ph idx="4294967295"/>
            <p:custDataLst>
              <p:tags r:id="rId96"/>
            </p:custDataLst>
          </p:nvPr>
        </p:nvSpPr>
        <p:spPr>
          <a:xfrm>
            <a:off x="854075" y="1726565"/>
            <a:ext cx="3526790" cy="276288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>
            <a:normAutofit fontScale="90000"/>
          </a:bodyPr>
          <a:lstStyle>
            <a:lvl1pPr marL="342900" indent="-3429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0" indent="-342900" algn="l">
              <a:lnSpc>
                <a:spcPct val="150000"/>
              </a:lnSpc>
              <a:buNone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）在桌上平放一个</a:t>
            </a:r>
          </a:p>
          <a:p>
            <a:pPr marL="342900" lvl="0" indent="-342900" algn="l">
              <a:lnSpc>
                <a:spcPct val="150000"/>
              </a:lnSpc>
              <a:buNone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木板，在方木板上铺上</a:t>
            </a:r>
          </a:p>
          <a:p>
            <a:pPr marL="342900" lvl="0" indent="-342900" algn="l">
              <a:lnSpc>
                <a:spcPct val="150000"/>
              </a:lnSpc>
              <a:buNone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一张白纸，用图钉把白</a:t>
            </a:r>
          </a:p>
          <a:p>
            <a:pPr marL="342900" lvl="0" indent="-342900" algn="l">
              <a:lnSpc>
                <a:spcPct val="150000"/>
              </a:lnSpc>
              <a:buNone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纸固定好。</a:t>
            </a:r>
          </a:p>
        </p:txBody>
      </p:sp>
      <p:grpSp>
        <p:nvGrpSpPr>
          <p:cNvPr id="2" name="Group 28"/>
          <p:cNvGrpSpPr/>
          <p:nvPr>
            <p:custDataLst>
              <p:tags r:id="rId97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3" name="Rectangle 8"/>
            <p:cNvSpPr>
              <a:spLocks noChangeArrowheads="1"/>
            </p:cNvSpPr>
            <p:nvPr>
              <p:custDataLst>
                <p:tags r:id="rId98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99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实验操作</a:t>
              </a:r>
            </a:p>
          </p:txBody>
        </p:sp>
      </p:grpSp>
      <p:sp>
        <p:nvSpPr>
          <p:cNvPr id="5" name="AutoShape 10"/>
          <p:cNvSpPr>
            <a:spLocks noChangeArrowheads="1"/>
          </p:cNvSpPr>
          <p:nvPr userDrawn="1">
            <p:custDataLst>
              <p:tags r:id="rId100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 userDrawn="1">
            <p:custDataLst>
              <p:tags r:id="rId101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19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19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 fill="hold"/>
                                        <p:tgtEl>
                                          <p:spTgt spid="19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 fill="hold"/>
                                        <p:tgtEl>
                                          <p:spTgt spid="19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6962239" y="1743547"/>
            <a:ext cx="3890645" cy="645160"/>
            <a:chOff x="6445141" y="2390874"/>
            <a:chExt cx="3890646" cy="645160"/>
          </a:xfrm>
        </p:grpSpPr>
        <p:sp>
          <p:nvSpPr>
            <p:cNvPr id="23" name="文本框 22"/>
            <p:cNvSpPr txBox="1"/>
            <p:nvPr>
              <p:custDataLst>
                <p:tags r:id="rId4"/>
              </p:custDataLst>
            </p:nvPr>
          </p:nvSpPr>
          <p:spPr>
            <a:xfrm>
              <a:off x="7619891" y="2482949"/>
              <a:ext cx="27158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l"/>
              <a:r>
                <a:rPr lang="zh-CN" altLang="en-US" sz="2400" b="1">
                  <a:sym typeface="+mn-ea"/>
                </a:rPr>
                <a:t>共点力与非共点力</a:t>
              </a:r>
              <a:endParaRPr lang="en-US" altLang="zh-CN" sz="2400" b="1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5"/>
              </p:custDataLst>
            </p:nvPr>
          </p:nvSpPr>
          <p:spPr>
            <a:xfrm>
              <a:off x="6445141" y="2390874"/>
              <a:ext cx="657225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/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02</a:t>
              </a:r>
            </a:p>
          </p:txBody>
        </p:sp>
      </p:grpSp>
      <p:grpSp>
        <p:nvGrpSpPr>
          <p:cNvPr id="8" name="组合 7"/>
          <p:cNvGrpSpPr/>
          <p:nvPr>
            <p:custDataLst>
              <p:tags r:id="rId6"/>
            </p:custDataLst>
          </p:nvPr>
        </p:nvGrpSpPr>
        <p:grpSpPr>
          <a:xfrm>
            <a:off x="6962239" y="737707"/>
            <a:ext cx="3781425" cy="645160"/>
            <a:chOff x="6445141" y="2390874"/>
            <a:chExt cx="3781426" cy="645160"/>
          </a:xfrm>
        </p:grpSpPr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7560201" y="2484219"/>
              <a:ext cx="266636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l"/>
              <a:r>
                <a:rPr lang="zh-CN" altLang="en-US" sz="2400" b="1">
                  <a:sym typeface="+mn-ea"/>
                </a:rPr>
                <a:t>合力与分力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6445141" y="2390874"/>
              <a:ext cx="6019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/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01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6962239" y="2749387"/>
            <a:ext cx="4152900" cy="645160"/>
            <a:chOff x="6459111" y="2390874"/>
            <a:chExt cx="4152901" cy="645160"/>
          </a:xfrm>
        </p:grpSpPr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7633861" y="2482949"/>
              <a:ext cx="297815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l"/>
              <a:r>
                <a:rPr lang="zh-CN" altLang="en-US" sz="2400" b="1">
                  <a:sym typeface="+mn-ea"/>
                </a:rPr>
                <a:t>力的合成</a:t>
              </a:r>
              <a:endParaRPr lang="zh-CN" altLang="en-US" sz="2400" b="1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6459111" y="2390874"/>
              <a:ext cx="67056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/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03</a:t>
              </a:r>
            </a:p>
          </p:txBody>
        </p:sp>
      </p:grpSp>
      <p:grpSp>
        <p:nvGrpSpPr>
          <p:cNvPr id="2" name="组合 1"/>
          <p:cNvGrpSpPr/>
          <p:nvPr>
            <p:custDataLst>
              <p:tags r:id="rId12"/>
            </p:custDataLst>
          </p:nvPr>
        </p:nvGrpSpPr>
        <p:grpSpPr>
          <a:xfrm>
            <a:off x="6962239" y="4761067"/>
            <a:ext cx="5240654" cy="645160"/>
            <a:chOff x="6459111" y="2390874"/>
            <a:chExt cx="5240656" cy="645160"/>
          </a:xfrm>
        </p:grpSpPr>
        <p:sp>
          <p:nvSpPr>
            <p:cNvPr id="4" name="文本框 3"/>
            <p:cNvSpPr txBox="1"/>
            <p:nvPr>
              <p:custDataLst>
                <p:tags r:id="rId13"/>
              </p:custDataLst>
            </p:nvPr>
          </p:nvSpPr>
          <p:spPr>
            <a:xfrm>
              <a:off x="7633861" y="2481679"/>
              <a:ext cx="406590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l"/>
              <a:r>
                <a:rPr lang="zh-CN" altLang="en-US" sz="2400" b="1">
                  <a:sym typeface="+mn-ea"/>
                </a:rPr>
                <a:t>平行四边形定则应用与拓展</a:t>
              </a:r>
              <a:endParaRPr lang="zh-CN" altLang="en-US" sz="2400" b="1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14"/>
              </p:custDataLst>
            </p:nvPr>
          </p:nvSpPr>
          <p:spPr>
            <a:xfrm>
              <a:off x="6459111" y="2390874"/>
              <a:ext cx="67310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/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05</a:t>
              </a:r>
            </a:p>
          </p:txBody>
        </p:sp>
      </p:grpSp>
      <p:grpSp>
        <p:nvGrpSpPr>
          <p:cNvPr id="6" name="组合 5"/>
          <p:cNvGrpSpPr/>
          <p:nvPr>
            <p:custDataLst>
              <p:tags r:id="rId15"/>
            </p:custDataLst>
          </p:nvPr>
        </p:nvGrpSpPr>
        <p:grpSpPr>
          <a:xfrm>
            <a:off x="6962239" y="3755227"/>
            <a:ext cx="4152900" cy="645160"/>
            <a:chOff x="6459111" y="2390874"/>
            <a:chExt cx="4152901" cy="645160"/>
          </a:xfrm>
        </p:grpSpPr>
        <p:sp>
          <p:nvSpPr>
            <p:cNvPr id="13" name="文本框 12"/>
            <p:cNvSpPr txBox="1"/>
            <p:nvPr>
              <p:custDataLst>
                <p:tags r:id="rId16"/>
              </p:custDataLst>
            </p:nvPr>
          </p:nvSpPr>
          <p:spPr>
            <a:xfrm>
              <a:off x="7633861" y="2482949"/>
              <a:ext cx="297815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l"/>
              <a:r>
                <a:rPr lang="zh-CN" altLang="en-US" sz="2400" b="1">
                  <a:sym typeface="+mn-ea"/>
                </a:rPr>
                <a:t>探究力的合成规律</a:t>
              </a:r>
              <a:endParaRPr lang="zh-CN" altLang="en-US" sz="2400" b="1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7"/>
              </p:custDataLst>
            </p:nvPr>
          </p:nvSpPr>
          <p:spPr>
            <a:xfrm>
              <a:off x="6459111" y="2390874"/>
              <a:ext cx="65659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/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04</a:t>
              </a:r>
            </a:p>
          </p:txBody>
        </p:sp>
      </p:grpSp>
      <p:grpSp>
        <p:nvGrpSpPr>
          <p:cNvPr id="18" name="组合 17"/>
          <p:cNvGrpSpPr/>
          <p:nvPr>
            <p:custDataLst>
              <p:tags r:id="rId18"/>
            </p:custDataLst>
          </p:nvPr>
        </p:nvGrpSpPr>
        <p:grpSpPr>
          <a:xfrm>
            <a:off x="6962239" y="5766907"/>
            <a:ext cx="3781425" cy="645160"/>
            <a:chOff x="6445141" y="2390874"/>
            <a:chExt cx="3781426" cy="645160"/>
          </a:xfrm>
        </p:grpSpPr>
        <p:sp>
          <p:nvSpPr>
            <p:cNvPr id="19" name="文本框 18"/>
            <p:cNvSpPr txBox="1"/>
            <p:nvPr>
              <p:custDataLst>
                <p:tags r:id="rId19"/>
              </p:custDataLst>
            </p:nvPr>
          </p:nvSpPr>
          <p:spPr>
            <a:xfrm>
              <a:off x="7560201" y="2484219"/>
              <a:ext cx="266636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l"/>
              <a:r>
                <a:rPr lang="zh-CN" altLang="en-US" sz="2400" b="1">
                  <a:sym typeface="+mn-ea"/>
                </a:rPr>
                <a:t>合力与分力的关系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/>
                <a:sym typeface="+mn-ea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0"/>
              </p:custDataLst>
            </p:nvPr>
          </p:nvSpPr>
          <p:spPr>
            <a:xfrm>
              <a:off x="6445141" y="2390874"/>
              <a:ext cx="67564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/>
              <a:r>
                <a:rPr lang="en-US" altLang="zh-CN" sz="3600">
                  <a:solidFill>
                    <a:srgbClr val="9A713C"/>
                  </a:solidFill>
                  <a:latin typeface="Impact" panose="020b0806030902050204" pitchFamily="34" charset="0"/>
                  <a:ea typeface="微软雅黑"/>
                </a:rPr>
                <a:t>06</a:t>
              </a:r>
            </a:p>
          </p:txBody>
        </p:sp>
      </p:grpSp>
    </p:spTree>
    <p:custDataLst>
      <p:tags r:id="rId21"/>
    </p:custData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0484" name="矩形 47107"/>
          <p:cNvSpPr/>
          <p:nvPr>
            <p:custDataLst>
              <p:tags r:id="rId3"/>
            </p:custDataLst>
          </p:nvPr>
        </p:nvSpPr>
        <p:spPr>
          <a:xfrm>
            <a:off x="4575763" y="1581103"/>
            <a:ext cx="3268509" cy="463672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0485" name="椭圆 47108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727787" y="1733127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0489" name="椭圆 47112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312189" y="1657115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0490" name="椭圆 4711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4727787" y="5685743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0491" name="椭圆 47114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312189" y="5685743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0492" name="椭圆 471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9896592" y="768585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0577" name="矩形 47202"/>
          <p:cNvSpPr/>
          <p:nvPr>
            <p:custDataLst>
              <p:tags r:id="rId9"/>
            </p:custDataLst>
          </p:nvPr>
        </p:nvSpPr>
        <p:spPr>
          <a:xfrm>
            <a:off x="295275" y="2220172"/>
            <a:ext cx="3959860" cy="316738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342900" lvl="0" indent="-342900">
              <a:lnSpc>
                <a:spcPct val="180000"/>
              </a:lnSpc>
              <a:spcBef>
                <a:spcPct val="20000"/>
              </a:spcBef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）用图钉把橡皮筋的一端固定在板上一点，在橡皮筋的另外一端拴上两条细绳套。</a:t>
            </a:r>
          </a:p>
        </p:txBody>
      </p:sp>
      <p:cxnSp>
        <p:nvCxnSpPr>
          <p:cNvPr id="19462" name="直接连接符 43013"/>
          <p:cNvCxnSpPr/>
          <p:nvPr>
            <p:custDataLst>
              <p:tags r:id="rId10"/>
            </p:custDataLst>
          </p:nvPr>
        </p:nvCxnSpPr>
        <p:spPr>
          <a:xfrm flipH="1">
            <a:off x="10124345" y="1445417"/>
            <a:ext cx="0" cy="698360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</a:ln>
        </p:spPr>
      </p:cxnSp>
      <p:sp>
        <p:nvSpPr>
          <p:cNvPr id="19463" name="任意多边形 43014"/>
          <p:cNvSpPr/>
          <p:nvPr>
            <p:custDataLst>
              <p:tags r:id="rId11"/>
            </p:custDataLst>
          </p:nvPr>
        </p:nvSpPr>
        <p:spPr>
          <a:xfrm flipV="1">
            <a:off x="10094259" y="2142192"/>
            <a:ext cx="334135" cy="837715"/>
          </a:xfrm>
          <a:custGeom>
            <a:rect l="l" t="t" r="r" b="b"/>
            <a:pathLst>
              <a:path w="320" h="432">
                <a:moveTo>
                  <a:pt x="320" y="0"/>
                </a:moveTo>
                <a:cubicBezTo>
                  <a:pt x="256" y="28"/>
                  <a:pt x="192" y="56"/>
                  <a:pt x="176" y="96"/>
                </a:cubicBezTo>
                <a:cubicBezTo>
                  <a:pt x="160" y="136"/>
                  <a:pt x="248" y="200"/>
                  <a:pt x="224" y="240"/>
                </a:cubicBezTo>
                <a:cubicBezTo>
                  <a:pt x="200" y="280"/>
                  <a:pt x="64" y="304"/>
                  <a:pt x="32" y="336"/>
                </a:cubicBezTo>
                <a:cubicBezTo>
                  <a:pt x="0" y="368"/>
                  <a:pt x="16" y="400"/>
                  <a:pt x="32" y="43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sp>
        <p:nvSpPr>
          <p:cNvPr id="19464" name="任意多边形 43015"/>
          <p:cNvSpPr/>
          <p:nvPr>
            <p:custDataLst>
              <p:tags r:id="rId12"/>
            </p:custDataLst>
          </p:nvPr>
        </p:nvSpPr>
        <p:spPr>
          <a:xfrm>
            <a:off x="9744287" y="2143776"/>
            <a:ext cx="334136" cy="837713"/>
          </a:xfrm>
          <a:custGeom>
            <a:rect l="l" t="t" r="r" b="b"/>
            <a:pathLst>
              <a:path w="320" h="432">
                <a:moveTo>
                  <a:pt x="320" y="0"/>
                </a:moveTo>
                <a:cubicBezTo>
                  <a:pt x="256" y="28"/>
                  <a:pt x="192" y="56"/>
                  <a:pt x="176" y="96"/>
                </a:cubicBezTo>
                <a:cubicBezTo>
                  <a:pt x="160" y="136"/>
                  <a:pt x="248" y="200"/>
                  <a:pt x="224" y="240"/>
                </a:cubicBezTo>
                <a:cubicBezTo>
                  <a:pt x="200" y="280"/>
                  <a:pt x="64" y="304"/>
                  <a:pt x="32" y="336"/>
                </a:cubicBezTo>
                <a:cubicBezTo>
                  <a:pt x="0" y="368"/>
                  <a:pt x="16" y="400"/>
                  <a:pt x="32" y="43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sp>
        <p:nvSpPr>
          <p:cNvPr id="19469" name="椭圆 43020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0048335" y="2047177"/>
            <a:ext cx="152024" cy="172611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grpSp>
        <p:nvGrpSpPr>
          <p:cNvPr id="19470" name="组合 43021"/>
          <p:cNvGrpSpPr/>
          <p:nvPr>
            <p:custDataLst>
              <p:tags r:id="rId14"/>
            </p:custDataLst>
          </p:nvPr>
        </p:nvGrpSpPr>
        <p:grpSpPr>
          <a:xfrm flipV="1">
            <a:off x="8782191" y="3459575"/>
            <a:ext cx="380059" cy="2508391"/>
            <a:chOff x="2400" y="1776"/>
            <a:chExt cx="52" cy="764"/>
          </a:xfrm>
          <a:noFill/>
        </p:grpSpPr>
        <p:grpSp>
          <p:nvGrpSpPr>
            <p:cNvPr id="19471" name="组合 43022"/>
            <p:cNvGrpSpPr/>
            <p:nvPr>
              <p:custDataLst>
                <p:tags r:id="rId15"/>
              </p:custDataLst>
            </p:nvPr>
          </p:nvGrpSpPr>
          <p:grpSpPr>
            <a:xfrm>
              <a:off x="2400" y="1776"/>
              <a:ext cx="52" cy="764"/>
              <a:chOff x="8367" y="1168"/>
              <a:chExt cx="325" cy="3367"/>
            </a:xfrm>
            <a:grpFill/>
          </p:grpSpPr>
          <p:grpSp>
            <p:nvGrpSpPr>
              <p:cNvPr id="19472" name="组合 43023"/>
              <p:cNvGrpSpPr/>
              <p:nvPr>
                <p:custDataLst>
                  <p:tags r:id="rId16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  <a:grpFill/>
            </p:grpSpPr>
            <p:grpSp>
              <p:nvGrpSpPr>
                <p:cNvPr id="19473" name="组合 43024"/>
                <p:cNvGrpSpPr>
                  <a:grpSpLocks noChangeAspect="1"/>
                </p:cNvGrpSpPr>
                <p:nvPr>
                  <p:custDataLst>
                    <p:tags r:id="rId17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  <a:grpFill/>
              </p:grpSpPr>
              <p:sp>
                <p:nvSpPr>
                  <p:cNvPr id="19474" name="任意多边形 43025"/>
                  <p:cNvSpPr>
                    <a:spLocks noChangeAspect="1"/>
                  </p:cNvSpPr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grpFill/>
                  <a:ln w="1905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475" name="直接连接符 43026"/>
                  <p:cNvCxnSpPr>
                    <a:cxnSpLocks noChangeAspect="1"/>
                  </p:cNvCxnSpPr>
                  <p:nvPr>
                    <p:custDataLst>
                      <p:tags r:id="rId19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grpFill/>
                  <a:ln w="28575">
                    <a:solidFill>
                      <a:srgbClr val="00B050"/>
                    </a:solidFill>
                    <a:round/>
                  </a:ln>
                </p:spPr>
              </p:cxnSp>
            </p:grpSp>
            <p:grpSp>
              <p:nvGrpSpPr>
                <p:cNvPr id="19476" name="组合 43027"/>
                <p:cNvGrpSpPr/>
                <p:nvPr>
                  <p:custDataLst>
                    <p:tags r:id="rId20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  <a:grpFill/>
              </p:grpSpPr>
              <p:sp>
                <p:nvSpPr>
                  <p:cNvPr id="19477" name="任意多边形 43028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9478" name="组合 43029"/>
                  <p:cNvGrpSpPr/>
                  <p:nvPr>
                    <p:custDataLst>
                      <p:tags r:id="rId22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  <a:grpFill/>
                </p:grpSpPr>
                <p:grpSp>
                  <p:nvGrpSpPr>
                    <p:cNvPr id="19479" name="组合 43030"/>
                    <p:cNvGrpSpPr/>
                    <p:nvPr>
                      <p:custDataLst>
                        <p:tags r:id="rId23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  <a:grpFill/>
                  </p:grpSpPr>
                  <p:cxnSp>
                    <p:nvCxnSpPr>
                      <p:cNvPr id="19480" name="直接连接符 43031"/>
                      <p:cNvCxnSpPr/>
                      <p:nvPr>
                        <p:custDataLst>
                          <p:tags r:id="rId24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  <p:cxnSp>
                    <p:nvCxnSpPr>
                      <p:cNvPr id="19481" name="直接连接符 43032"/>
                      <p:cNvCxnSpPr/>
                      <p:nvPr>
                        <p:custDataLst>
                          <p:tags r:id="rId25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</p:grpSp>
                <p:sp>
                  <p:nvSpPr>
                    <p:cNvPr id="19482" name="任意多边形 43033"/>
                    <p:cNvSpPr/>
                    <p:nvPr>
                      <p:custDataLst>
                        <p:tags r:id="rId26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0B050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483" name="椭圆 43034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grpFill/>
              <a:ln w="38100" cmpd="dbl">
                <a:solidFill>
                  <a:srgbClr val="00B050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484" name="直接连接符 43035"/>
              <p:cNvCxnSpPr>
                <a:cxnSpLocks noChangeAspect="1"/>
              </p:cNvCxnSpPr>
              <p:nvPr>
                <p:custDataLst>
                  <p:tags r:id="rId28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grpFill/>
              <a:ln w="19050">
                <a:solidFill>
                  <a:srgbClr val="00B050"/>
                </a:solidFill>
                <a:round/>
              </a:ln>
            </p:spPr>
          </p:cxnSp>
        </p:grpSp>
        <p:grpSp>
          <p:nvGrpSpPr>
            <p:cNvPr id="19485" name="组合 43036"/>
            <p:cNvGrpSpPr/>
            <p:nvPr>
              <p:custDataLst>
                <p:tags r:id="rId29"/>
              </p:custDataLst>
            </p:nvPr>
          </p:nvGrpSpPr>
          <p:grpSpPr>
            <a:xfrm>
              <a:off x="2412" y="1896"/>
              <a:ext cx="34" cy="400"/>
              <a:chOff x="8405" y="1736"/>
              <a:chExt cx="362" cy="1764"/>
            </a:xfrm>
            <a:grpFill/>
          </p:grpSpPr>
          <p:sp>
            <p:nvSpPr>
              <p:cNvPr id="19486" name="矩形 43037"/>
              <p:cNvSpPr/>
              <p:nvPr>
                <p:custDataLst>
                  <p:tags r:id="rId30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487" name="组合 43038"/>
              <p:cNvGrpSpPr/>
              <p:nvPr>
                <p:custDataLst>
                  <p:tags r:id="rId31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488" name="直接连接符 43039"/>
                <p:cNvCxnSpPr/>
                <p:nvPr>
                  <p:custDataLst>
                    <p:tags r:id="rId32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89" name="直接连接符 43040"/>
                <p:cNvCxnSpPr/>
                <p:nvPr>
                  <p:custDataLst>
                    <p:tags r:id="rId33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0" name="直接连接符 43041"/>
                <p:cNvCxnSpPr/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1" name="直接连接符 43042"/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2" name="直接连接符 43043"/>
                <p:cNvCxnSpPr/>
                <p:nvPr>
                  <p:custDataLst>
                    <p:tags r:id="rId36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3" name="直接连接符 43044"/>
                <p:cNvCxnSpPr/>
                <p:nvPr>
                  <p:custDataLst>
                    <p:tags r:id="rId37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4" name="直接连接符 43045"/>
                <p:cNvCxnSpPr/>
                <p:nvPr>
                  <p:custDataLst>
                    <p:tags r:id="rId38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5" name="直接连接符 43046"/>
                <p:cNvCxnSpPr/>
                <p:nvPr>
                  <p:custDataLst>
                    <p:tags r:id="rId39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6" name="直接连接符 43047"/>
                <p:cNvCxnSpPr/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7" name="直接连接符 43048"/>
                <p:cNvCxnSpPr/>
                <p:nvPr>
                  <p:custDataLst>
                    <p:tags r:id="rId41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498" name="直接连接符 43049"/>
                <p:cNvCxnSpPr/>
                <p:nvPr>
                  <p:custDataLst>
                    <p:tags r:id="rId42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  <p:grpSp>
            <p:nvGrpSpPr>
              <p:cNvPr id="19499" name="组合 43050"/>
              <p:cNvGrpSpPr/>
              <p:nvPr>
                <p:custDataLst>
                  <p:tags r:id="rId43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500" name="直接连接符 43051"/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1" name="直接连接符 43052"/>
                <p:cNvCxnSpPr/>
                <p:nvPr>
                  <p:custDataLst>
                    <p:tags r:id="rId45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2" name="直接连接符 43053"/>
                <p:cNvCxnSpPr/>
                <p:nvPr>
                  <p:custDataLst>
                    <p:tags r:id="rId46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3" name="直接连接符 43054"/>
                <p:cNvCxnSpPr/>
                <p:nvPr>
                  <p:custDataLst>
                    <p:tags r:id="rId47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4" name="直接连接符 43055"/>
                <p:cNvCxnSpPr/>
                <p:nvPr>
                  <p:custDataLst>
                    <p:tags r:id="rId48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5" name="直接连接符 43056"/>
                <p:cNvCxnSpPr/>
                <p:nvPr>
                  <p:custDataLst>
                    <p:tags r:id="rId49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6" name="直接连接符 43057"/>
                <p:cNvCxnSpPr/>
                <p:nvPr>
                  <p:custDataLst>
                    <p:tags r:id="rId50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7" name="直接连接符 43058"/>
                <p:cNvCxnSpPr/>
                <p:nvPr>
                  <p:custDataLst>
                    <p:tags r:id="rId51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8" name="直接连接符 43059"/>
                <p:cNvCxnSpPr/>
                <p:nvPr>
                  <p:custDataLst>
                    <p:tags r:id="rId52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09" name="直接连接符 43060"/>
                <p:cNvCxnSpPr/>
                <p:nvPr>
                  <p:custDataLst>
                    <p:tags r:id="rId53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10" name="直接连接符 43061"/>
                <p:cNvCxnSpPr/>
                <p:nvPr>
                  <p:custDataLst>
                    <p:tags r:id="rId54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</p:grpSp>
      </p:grpSp>
      <p:sp>
        <p:nvSpPr>
          <p:cNvPr id="19511" name="椭圆 43062"/>
          <p:cNvSpPr/>
          <p:nvPr>
            <p:custDataLst>
              <p:tags r:id="rId55"/>
            </p:custDataLst>
          </p:nvPr>
        </p:nvSpPr>
        <p:spPr>
          <a:xfrm flipH="1">
            <a:off x="8908156" y="1689288"/>
            <a:ext cx="76012" cy="1064165"/>
          </a:xfrm>
          <a:prstGeom prst="ellipse">
            <a:avLst/>
          </a:prstGeom>
          <a:noFill/>
          <a:ln w="28575">
            <a:solidFill>
              <a:srgbClr val="FFC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>
              <a:solidFill>
                <a:schemeClr val="tx1"/>
              </a:solidFill>
            </a:endParaRPr>
          </a:p>
        </p:txBody>
      </p:sp>
      <p:grpSp>
        <p:nvGrpSpPr>
          <p:cNvPr id="19512" name="组合 43063"/>
          <p:cNvGrpSpPr/>
          <p:nvPr>
            <p:custDataLst>
              <p:tags r:id="rId56"/>
            </p:custDataLst>
          </p:nvPr>
        </p:nvGrpSpPr>
        <p:grpSpPr>
          <a:xfrm flipV="1">
            <a:off x="9896311" y="3437561"/>
            <a:ext cx="380059" cy="2508391"/>
            <a:chOff x="2400" y="1776"/>
            <a:chExt cx="52" cy="764"/>
          </a:xfrm>
          <a:noFill/>
        </p:grpSpPr>
        <p:grpSp>
          <p:nvGrpSpPr>
            <p:cNvPr id="19513" name="组合 43064"/>
            <p:cNvGrpSpPr/>
            <p:nvPr>
              <p:custDataLst>
                <p:tags r:id="rId57"/>
              </p:custDataLst>
            </p:nvPr>
          </p:nvGrpSpPr>
          <p:grpSpPr>
            <a:xfrm>
              <a:off x="2400" y="1776"/>
              <a:ext cx="52" cy="764"/>
              <a:chOff x="8367" y="1168"/>
              <a:chExt cx="325" cy="3367"/>
            </a:xfrm>
            <a:grpFill/>
          </p:grpSpPr>
          <p:grpSp>
            <p:nvGrpSpPr>
              <p:cNvPr id="19514" name="组合 43065"/>
              <p:cNvGrpSpPr/>
              <p:nvPr>
                <p:custDataLst>
                  <p:tags r:id="rId58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  <a:grpFill/>
            </p:grpSpPr>
            <p:grpSp>
              <p:nvGrpSpPr>
                <p:cNvPr id="19515" name="组合 43066"/>
                <p:cNvGrpSpPr>
                  <a:grpSpLocks noChangeAspect="1"/>
                </p:cNvGrpSpPr>
                <p:nvPr>
                  <p:custDataLst>
                    <p:tags r:id="rId59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  <a:grpFill/>
              </p:grpSpPr>
              <p:sp>
                <p:nvSpPr>
                  <p:cNvPr id="19516" name="任意多边形 43067"/>
                  <p:cNvSpPr>
                    <a:spLocks noChangeAspect="1"/>
                  </p:cNvSpPr>
                  <p:nvPr>
                    <p:custDataLst>
                      <p:tags r:id="rId60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grpFill/>
                  <a:ln w="1905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517" name="直接连接符 43068"/>
                  <p:cNvCxnSpPr>
                    <a:cxnSpLocks noChangeAspect="1"/>
                  </p:cNvCxnSpPr>
                  <p:nvPr>
                    <p:custDataLst>
                      <p:tags r:id="rId61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grpFill/>
                  <a:ln w="28575">
                    <a:solidFill>
                      <a:srgbClr val="00B050"/>
                    </a:solidFill>
                    <a:round/>
                  </a:ln>
                </p:spPr>
              </p:cxnSp>
            </p:grpSp>
            <p:grpSp>
              <p:nvGrpSpPr>
                <p:cNvPr id="19518" name="组合 43069"/>
                <p:cNvGrpSpPr/>
                <p:nvPr>
                  <p:custDataLst>
                    <p:tags r:id="rId62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  <a:grpFill/>
              </p:grpSpPr>
              <p:sp>
                <p:nvSpPr>
                  <p:cNvPr id="19519" name="任意多边形 43070"/>
                  <p:cNvSpPr/>
                  <p:nvPr>
                    <p:custDataLst>
                      <p:tags r:id="rId63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9520" name="组合 43071"/>
                  <p:cNvGrpSpPr/>
                  <p:nvPr>
                    <p:custDataLst>
                      <p:tags r:id="rId64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  <a:grpFill/>
                </p:grpSpPr>
                <p:grpSp>
                  <p:nvGrpSpPr>
                    <p:cNvPr id="19521" name="组合 43072"/>
                    <p:cNvGrpSpPr/>
                    <p:nvPr>
                      <p:custDataLst>
                        <p:tags r:id="rId65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  <a:grpFill/>
                  </p:grpSpPr>
                  <p:cxnSp>
                    <p:nvCxnSpPr>
                      <p:cNvPr id="19522" name="直接连接符 43073"/>
                      <p:cNvCxnSpPr/>
                      <p:nvPr>
                        <p:custDataLst>
                          <p:tags r:id="rId66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  <p:cxnSp>
                    <p:nvCxnSpPr>
                      <p:cNvPr id="19523" name="直接连接符 43074"/>
                      <p:cNvCxnSpPr/>
                      <p:nvPr>
                        <p:custDataLst>
                          <p:tags r:id="rId67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</p:grpSp>
                <p:sp>
                  <p:nvSpPr>
                    <p:cNvPr id="19524" name="任意多边形 43075"/>
                    <p:cNvSpPr/>
                    <p:nvPr>
                      <p:custDataLst>
                        <p:tags r:id="rId68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grpFill/>
                    <a:ln w="12700">
                      <a:solidFill>
                        <a:srgbClr val="00B050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525" name="椭圆 43076"/>
              <p:cNvSpPr>
                <a:spLocks noChangeAspect="1"/>
              </p:cNvSpPr>
              <p:nvPr>
                <p:custDataLst>
                  <p:tags r:id="rId69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grpFill/>
              <a:ln w="38100" cmpd="dbl">
                <a:solidFill>
                  <a:srgbClr val="00B050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526" name="直接连接符 43077"/>
              <p:cNvCxnSpPr>
                <a:cxnSpLocks noChangeAspect="1"/>
              </p:cNvCxnSpPr>
              <p:nvPr>
                <p:custDataLst>
                  <p:tags r:id="rId70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grpFill/>
              <a:ln w="19050">
                <a:solidFill>
                  <a:srgbClr val="00B050"/>
                </a:solidFill>
                <a:round/>
              </a:ln>
            </p:spPr>
          </p:cxnSp>
        </p:grpSp>
        <p:grpSp>
          <p:nvGrpSpPr>
            <p:cNvPr id="19527" name="组合 43078"/>
            <p:cNvGrpSpPr/>
            <p:nvPr>
              <p:custDataLst>
                <p:tags r:id="rId71"/>
              </p:custDataLst>
            </p:nvPr>
          </p:nvGrpSpPr>
          <p:grpSpPr>
            <a:xfrm>
              <a:off x="2412" y="1896"/>
              <a:ext cx="34" cy="400"/>
              <a:chOff x="8405" y="1736"/>
              <a:chExt cx="362" cy="1764"/>
            </a:xfrm>
            <a:grpFill/>
          </p:grpSpPr>
          <p:sp>
            <p:nvSpPr>
              <p:cNvPr id="19528" name="矩形 43079"/>
              <p:cNvSpPr/>
              <p:nvPr>
                <p:custDataLst>
                  <p:tags r:id="rId72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529" name="组合 43080"/>
              <p:cNvGrpSpPr/>
              <p:nvPr>
                <p:custDataLst>
                  <p:tags r:id="rId73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530" name="直接连接符 43081"/>
                <p:cNvCxnSpPr/>
                <p:nvPr>
                  <p:custDataLst>
                    <p:tags r:id="rId74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1" name="直接连接符 43082"/>
                <p:cNvCxnSpPr/>
                <p:nvPr>
                  <p:custDataLst>
                    <p:tags r:id="rId75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2" name="直接连接符 43083"/>
                <p:cNvCxnSpPr/>
                <p:nvPr>
                  <p:custDataLst>
                    <p:tags r:id="rId76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3" name="直接连接符 43084"/>
                <p:cNvCxnSpPr/>
                <p:nvPr>
                  <p:custDataLst>
                    <p:tags r:id="rId77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4" name="直接连接符 43085"/>
                <p:cNvCxnSpPr/>
                <p:nvPr>
                  <p:custDataLst>
                    <p:tags r:id="rId78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5" name="直接连接符 43086"/>
                <p:cNvCxnSpPr/>
                <p:nvPr>
                  <p:custDataLst>
                    <p:tags r:id="rId79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6" name="直接连接符 43087"/>
                <p:cNvCxnSpPr/>
                <p:nvPr>
                  <p:custDataLst>
                    <p:tags r:id="rId80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7" name="直接连接符 43088"/>
                <p:cNvCxnSpPr/>
                <p:nvPr>
                  <p:custDataLst>
                    <p:tags r:id="rId81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8" name="直接连接符 43089"/>
                <p:cNvCxnSpPr/>
                <p:nvPr>
                  <p:custDataLst>
                    <p:tags r:id="rId82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39" name="直接连接符 43090"/>
                <p:cNvCxnSpPr/>
                <p:nvPr>
                  <p:custDataLst>
                    <p:tags r:id="rId83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0" name="直接连接符 43091"/>
                <p:cNvCxnSpPr/>
                <p:nvPr>
                  <p:custDataLst>
                    <p:tags r:id="rId84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  <p:grpSp>
            <p:nvGrpSpPr>
              <p:cNvPr id="19541" name="组合 43092"/>
              <p:cNvGrpSpPr/>
              <p:nvPr>
                <p:custDataLst>
                  <p:tags r:id="rId85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  <a:grpFill/>
            </p:grpSpPr>
            <p:cxnSp>
              <p:nvCxnSpPr>
                <p:cNvPr id="19542" name="直接连接符 43093"/>
                <p:cNvCxnSpPr/>
                <p:nvPr>
                  <p:custDataLst>
                    <p:tags r:id="rId86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3" name="直接连接符 43094"/>
                <p:cNvCxnSpPr/>
                <p:nvPr>
                  <p:custDataLst>
                    <p:tags r:id="rId87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4" name="直接连接符 43095"/>
                <p:cNvCxnSpPr/>
                <p:nvPr>
                  <p:custDataLst>
                    <p:tags r:id="rId88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5" name="直接连接符 43096"/>
                <p:cNvCxnSpPr/>
                <p:nvPr>
                  <p:custDataLst>
                    <p:tags r:id="rId89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6" name="直接连接符 43097"/>
                <p:cNvCxnSpPr/>
                <p:nvPr>
                  <p:custDataLst>
                    <p:tags r:id="rId90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7" name="直接连接符 43098"/>
                <p:cNvCxnSpPr/>
                <p:nvPr>
                  <p:custDataLst>
                    <p:tags r:id="rId91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8" name="直接连接符 43099"/>
                <p:cNvCxnSpPr/>
                <p:nvPr>
                  <p:custDataLst>
                    <p:tags r:id="rId92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49" name="直接连接符 43100"/>
                <p:cNvCxnSpPr/>
                <p:nvPr>
                  <p:custDataLst>
                    <p:tags r:id="rId93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50" name="直接连接符 43101"/>
                <p:cNvCxnSpPr/>
                <p:nvPr>
                  <p:custDataLst>
                    <p:tags r:id="rId94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51" name="直接连接符 43102"/>
                <p:cNvCxnSpPr/>
                <p:nvPr>
                  <p:custDataLst>
                    <p:tags r:id="rId95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19552" name="直接连接符 43103"/>
                <p:cNvCxnSpPr/>
                <p:nvPr>
                  <p:custDataLst>
                    <p:tags r:id="rId96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grp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</p:grpSp>
      </p:grpSp>
      <p:grpSp>
        <p:nvGrpSpPr>
          <p:cNvPr id="2" name="Group 28"/>
          <p:cNvGrpSpPr/>
          <p:nvPr>
            <p:custDataLst>
              <p:tags r:id="rId97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3" name="Rectangle 8"/>
            <p:cNvSpPr>
              <a:spLocks noChangeArrowheads="1"/>
            </p:cNvSpPr>
            <p:nvPr>
              <p:custDataLst>
                <p:tags r:id="rId98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99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实验操作</a:t>
              </a:r>
            </a:p>
          </p:txBody>
        </p:sp>
      </p:grpSp>
      <p:sp>
        <p:nvSpPr>
          <p:cNvPr id="5" name="AutoShape 10"/>
          <p:cNvSpPr>
            <a:spLocks noChangeArrowheads="1"/>
          </p:cNvSpPr>
          <p:nvPr userDrawn="1">
            <p:custDataLst>
              <p:tags r:id="rId100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 userDrawn="1">
            <p:custDataLst>
              <p:tags r:id="rId101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20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1508" name="矩形 49155"/>
          <p:cNvSpPr/>
          <p:nvPr>
            <p:custDataLst>
              <p:tags r:id="rId3"/>
            </p:custDataLst>
          </p:nvPr>
        </p:nvSpPr>
        <p:spPr>
          <a:xfrm>
            <a:off x="4645189" y="1481196"/>
            <a:ext cx="3268509" cy="463672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1509" name="椭圆 49156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797213" y="1633220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1510" name="椭圆 4915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381616" y="1557208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1511" name="椭圆 4915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4797213" y="5585836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1512" name="椭圆 4915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381616" y="5585836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grpSp>
        <p:nvGrpSpPr>
          <p:cNvPr id="21513" name="组合 49160"/>
          <p:cNvGrpSpPr/>
          <p:nvPr>
            <p:custDataLst>
              <p:tags r:id="rId8"/>
            </p:custDataLst>
          </p:nvPr>
        </p:nvGrpSpPr>
        <p:grpSpPr>
          <a:xfrm flipV="1">
            <a:off x="8673817" y="3305481"/>
            <a:ext cx="380059" cy="2508391"/>
            <a:chOff x="2400" y="1776"/>
            <a:chExt cx="52" cy="764"/>
          </a:xfrm>
        </p:grpSpPr>
        <p:grpSp>
          <p:nvGrpSpPr>
            <p:cNvPr id="21514" name="组合 49161"/>
            <p:cNvGrpSpPr/>
            <p:nvPr>
              <p:custDataLst>
                <p:tags r:id="rId9"/>
              </p:custDataLst>
            </p:nvPr>
          </p:nvGrpSpPr>
          <p:grpSpPr>
            <a:xfrm>
              <a:off x="2400" y="1776"/>
              <a:ext cx="52" cy="764"/>
              <a:chOff x="8367" y="1168"/>
              <a:chExt cx="325" cy="3367"/>
            </a:xfrm>
          </p:grpSpPr>
          <p:grpSp>
            <p:nvGrpSpPr>
              <p:cNvPr id="21515" name="组合 49162"/>
              <p:cNvGrpSpPr/>
              <p:nvPr>
                <p:custDataLst>
                  <p:tags r:id="rId10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</p:grpSpPr>
            <p:grpSp>
              <p:nvGrpSpPr>
                <p:cNvPr id="21516" name="组合 49163"/>
                <p:cNvGrpSpPr>
                  <a:grpSpLocks noChangeAspect="1"/>
                </p:cNvGrpSpPr>
                <p:nvPr>
                  <p:custDataLst>
                    <p:tags r:id="rId11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</p:grpSpPr>
              <p:sp>
                <p:nvSpPr>
                  <p:cNvPr id="21517" name="任意多边形 49164"/>
                  <p:cNvSpPr>
                    <a:spLocks noChangeAspect="1"/>
                  </p:cNvSpPr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cxnSp>
                <p:nvCxnSpPr>
                  <p:cNvPr id="21518" name="直接连接符 49165"/>
                  <p:cNvCxnSpPr>
                    <a:cxnSpLocks noChangeAspect="1"/>
                  </p:cNvCxnSpPr>
                  <p:nvPr>
                    <p:custDataLst>
                      <p:tags r:id="rId13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noFill/>
                  <a:ln w="28575">
                    <a:solidFill>
                      <a:srgbClr val="00B050"/>
                    </a:solidFill>
                    <a:round/>
                  </a:ln>
                </p:spPr>
              </p:cxnSp>
            </p:grpSp>
            <p:grpSp>
              <p:nvGrpSpPr>
                <p:cNvPr id="21519" name="组合 49166"/>
                <p:cNvGrpSpPr/>
                <p:nvPr>
                  <p:custDataLst>
                    <p:tags r:id="rId14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</p:grpSpPr>
              <p:sp>
                <p:nvSpPr>
                  <p:cNvPr id="21520" name="任意多边形 49167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grpSp>
                <p:nvGrpSpPr>
                  <p:cNvPr id="21521" name="组合 49168"/>
                  <p:cNvGrpSpPr/>
                  <p:nvPr>
                    <p:custDataLst>
                      <p:tags r:id="rId16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</p:grpSpPr>
                <p:grpSp>
                  <p:nvGrpSpPr>
                    <p:cNvPr id="21522" name="组合 49169"/>
                    <p:cNvGrpSpPr/>
                    <p:nvPr>
                      <p:custDataLst>
                        <p:tags r:id="rId17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</p:grpSpPr>
                  <p:cxnSp>
                    <p:nvCxnSpPr>
                      <p:cNvPr id="21523" name="直接连接符 49170"/>
                      <p:cNvCxnSpPr/>
                      <p:nvPr>
                        <p:custDataLst>
                          <p:tags r:id="rId18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  <p:cxnSp>
                    <p:nvCxnSpPr>
                      <p:cNvPr id="21524" name="直接连接符 49171"/>
                      <p:cNvCxnSpPr/>
                      <p:nvPr>
                        <p:custDataLst>
                          <p:tags r:id="rId19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</p:grpSp>
                <p:sp>
                  <p:nvSpPr>
                    <p:cNvPr id="21525" name="任意多边形 49172"/>
                    <p:cNvSpPr/>
                    <p:nvPr>
                      <p:custDataLst>
                        <p:tags r:id="rId20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rgbClr val="00B050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/>
                    </a:p>
                  </p:txBody>
                </p:sp>
              </p:grpSp>
            </p:grpSp>
          </p:grpSp>
          <p:sp>
            <p:nvSpPr>
              <p:cNvPr id="21526" name="椭圆 49173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solidFill>
                <a:srgbClr val="FFFFFF"/>
              </a:solidFill>
              <a:ln w="38100" cmpd="dbl">
                <a:solidFill>
                  <a:srgbClr val="00B050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cxnSp>
            <p:nvCxnSpPr>
              <p:cNvPr id="21527" name="直接连接符 49174"/>
              <p:cNvCxnSpPr>
                <a:cxnSpLocks noChangeAspect="1"/>
              </p:cNvCxnSpPr>
              <p:nvPr>
                <p:custDataLst>
                  <p:tags r:id="rId22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noFill/>
              <a:ln w="19050">
                <a:solidFill>
                  <a:srgbClr val="00B050"/>
                </a:solidFill>
                <a:round/>
              </a:ln>
            </p:spPr>
          </p:cxnSp>
        </p:grpSp>
        <p:grpSp>
          <p:nvGrpSpPr>
            <p:cNvPr id="21528" name="组合 49175"/>
            <p:cNvGrpSpPr/>
            <p:nvPr>
              <p:custDataLst>
                <p:tags r:id="rId23"/>
              </p:custDataLst>
            </p:nvPr>
          </p:nvGrpSpPr>
          <p:grpSpPr>
            <a:xfrm>
              <a:off x="2412" y="1896"/>
              <a:ext cx="34" cy="400"/>
              <a:chOff x="8405" y="1736"/>
              <a:chExt cx="362" cy="1764"/>
            </a:xfrm>
          </p:grpSpPr>
          <p:sp>
            <p:nvSpPr>
              <p:cNvPr id="21529" name="矩形 49176"/>
              <p:cNvSpPr/>
              <p:nvPr>
                <p:custDataLst>
                  <p:tags r:id="rId24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00B050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grpSp>
            <p:nvGrpSpPr>
              <p:cNvPr id="21530" name="组合 49177"/>
              <p:cNvGrpSpPr/>
              <p:nvPr>
                <p:custDataLst>
                  <p:tags r:id="rId25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</p:grpSpPr>
            <p:cxnSp>
              <p:nvCxnSpPr>
                <p:cNvPr id="21531" name="直接连接符 49178"/>
                <p:cNvCxnSpPr/>
                <p:nvPr>
                  <p:custDataLst>
                    <p:tags r:id="rId26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32" name="直接连接符 49179"/>
                <p:cNvCxnSpPr/>
                <p:nvPr>
                  <p:custDataLst>
                    <p:tags r:id="rId27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33" name="直接连接符 49180"/>
                <p:cNvCxnSpPr/>
                <p:nvPr>
                  <p:custDataLst>
                    <p:tags r:id="rId28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34" name="直接连接符 49181"/>
                <p:cNvCxnSpPr/>
                <p:nvPr>
                  <p:custDataLst>
                    <p:tags r:id="rId29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35" name="直接连接符 49182"/>
                <p:cNvCxnSpPr/>
                <p:nvPr>
                  <p:custDataLst>
                    <p:tags r:id="rId30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36" name="直接连接符 49183"/>
                <p:cNvCxnSpPr/>
                <p:nvPr>
                  <p:custDataLst>
                    <p:tags r:id="rId31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37" name="直接连接符 49184"/>
                <p:cNvCxnSpPr/>
                <p:nvPr>
                  <p:custDataLst>
                    <p:tags r:id="rId32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38" name="直接连接符 49185"/>
                <p:cNvCxnSpPr/>
                <p:nvPr>
                  <p:custDataLst>
                    <p:tags r:id="rId33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39" name="直接连接符 49186"/>
                <p:cNvCxnSpPr/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40" name="直接连接符 49187"/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41" name="直接连接符 49188"/>
                <p:cNvCxnSpPr/>
                <p:nvPr>
                  <p:custDataLst>
                    <p:tags r:id="rId36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  <p:grpSp>
            <p:nvGrpSpPr>
              <p:cNvPr id="21542" name="组合 49189"/>
              <p:cNvGrpSpPr/>
              <p:nvPr>
                <p:custDataLst>
                  <p:tags r:id="rId37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</p:grpSpPr>
            <p:cxnSp>
              <p:nvCxnSpPr>
                <p:cNvPr id="21543" name="直接连接符 49190"/>
                <p:cNvCxnSpPr/>
                <p:nvPr>
                  <p:custDataLst>
                    <p:tags r:id="rId38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44" name="直接连接符 49191"/>
                <p:cNvCxnSpPr/>
                <p:nvPr>
                  <p:custDataLst>
                    <p:tags r:id="rId39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45" name="直接连接符 49192"/>
                <p:cNvCxnSpPr/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46" name="直接连接符 49193"/>
                <p:cNvCxnSpPr/>
                <p:nvPr>
                  <p:custDataLst>
                    <p:tags r:id="rId41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47" name="直接连接符 49194"/>
                <p:cNvCxnSpPr/>
                <p:nvPr>
                  <p:custDataLst>
                    <p:tags r:id="rId42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48" name="直接连接符 49195"/>
                <p:cNvCxnSpPr/>
                <p:nvPr>
                  <p:custDataLst>
                    <p:tags r:id="rId43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49" name="直接连接符 49196"/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50" name="直接连接符 49197"/>
                <p:cNvCxnSpPr/>
                <p:nvPr>
                  <p:custDataLst>
                    <p:tags r:id="rId45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51" name="直接连接符 49198"/>
                <p:cNvCxnSpPr/>
                <p:nvPr>
                  <p:custDataLst>
                    <p:tags r:id="rId46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52" name="直接连接符 49199"/>
                <p:cNvCxnSpPr/>
                <p:nvPr>
                  <p:custDataLst>
                    <p:tags r:id="rId47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53" name="直接连接符 49200"/>
                <p:cNvCxnSpPr/>
                <p:nvPr>
                  <p:custDataLst>
                    <p:tags r:id="rId48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</p:grpSp>
      </p:grpSp>
      <p:grpSp>
        <p:nvGrpSpPr>
          <p:cNvPr id="21554" name="组合 49201"/>
          <p:cNvGrpSpPr/>
          <p:nvPr>
            <p:custDataLst>
              <p:tags r:id="rId49"/>
            </p:custDataLst>
          </p:nvPr>
        </p:nvGrpSpPr>
        <p:grpSpPr>
          <a:xfrm flipV="1">
            <a:off x="9737984" y="3305481"/>
            <a:ext cx="380059" cy="2508391"/>
            <a:chOff x="2400" y="1776"/>
            <a:chExt cx="52" cy="764"/>
          </a:xfrm>
        </p:grpSpPr>
        <p:grpSp>
          <p:nvGrpSpPr>
            <p:cNvPr id="21555" name="组合 49202"/>
            <p:cNvGrpSpPr/>
            <p:nvPr>
              <p:custDataLst>
                <p:tags r:id="rId50"/>
              </p:custDataLst>
            </p:nvPr>
          </p:nvGrpSpPr>
          <p:grpSpPr>
            <a:xfrm>
              <a:off x="2400" y="1776"/>
              <a:ext cx="52" cy="764"/>
              <a:chOff x="8367" y="1168"/>
              <a:chExt cx="325" cy="3367"/>
            </a:xfrm>
          </p:grpSpPr>
          <p:grpSp>
            <p:nvGrpSpPr>
              <p:cNvPr id="21556" name="组合 49203"/>
              <p:cNvGrpSpPr/>
              <p:nvPr>
                <p:custDataLst>
                  <p:tags r:id="rId51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</p:grpSpPr>
            <p:grpSp>
              <p:nvGrpSpPr>
                <p:cNvPr id="21557" name="组合 49204"/>
                <p:cNvGrpSpPr>
                  <a:grpSpLocks noChangeAspect="1"/>
                </p:cNvGrpSpPr>
                <p:nvPr>
                  <p:custDataLst>
                    <p:tags r:id="rId52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</p:grpSpPr>
              <p:sp>
                <p:nvSpPr>
                  <p:cNvPr id="21558" name="任意多边形 49205"/>
                  <p:cNvSpPr>
                    <a:spLocks noChangeAspect="1"/>
                  </p:cNvSpPr>
                  <p:nvPr>
                    <p:custDataLst>
                      <p:tags r:id="rId53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cxnSp>
                <p:nvCxnSpPr>
                  <p:cNvPr id="21559" name="直接连接符 49206"/>
                  <p:cNvCxnSpPr>
                    <a:cxnSpLocks noChangeAspect="1"/>
                  </p:cNvCxnSpPr>
                  <p:nvPr>
                    <p:custDataLst>
                      <p:tags r:id="rId54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noFill/>
                  <a:ln w="28575">
                    <a:solidFill>
                      <a:srgbClr val="00B050"/>
                    </a:solidFill>
                    <a:round/>
                  </a:ln>
                </p:spPr>
              </p:cxnSp>
            </p:grpSp>
            <p:grpSp>
              <p:nvGrpSpPr>
                <p:cNvPr id="21560" name="组合 49207"/>
                <p:cNvGrpSpPr/>
                <p:nvPr>
                  <p:custDataLst>
                    <p:tags r:id="rId55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</p:grpSpPr>
              <p:sp>
                <p:nvSpPr>
                  <p:cNvPr id="21561" name="任意多边形 49208"/>
                  <p:cNvSpPr/>
                  <p:nvPr>
                    <p:custDataLst>
                      <p:tags r:id="rId56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grpSp>
                <p:nvGrpSpPr>
                  <p:cNvPr id="21562" name="组合 49209"/>
                  <p:cNvGrpSpPr/>
                  <p:nvPr>
                    <p:custDataLst>
                      <p:tags r:id="rId57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</p:grpSpPr>
                <p:grpSp>
                  <p:nvGrpSpPr>
                    <p:cNvPr id="21563" name="组合 49210"/>
                    <p:cNvGrpSpPr/>
                    <p:nvPr>
                      <p:custDataLst>
                        <p:tags r:id="rId58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</p:grpSpPr>
                  <p:cxnSp>
                    <p:nvCxnSpPr>
                      <p:cNvPr id="21564" name="直接连接符 49211"/>
                      <p:cNvCxnSpPr/>
                      <p:nvPr>
                        <p:custDataLst>
                          <p:tags r:id="rId59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  <p:cxnSp>
                    <p:nvCxnSpPr>
                      <p:cNvPr id="21565" name="直接连接符 49212"/>
                      <p:cNvCxnSpPr/>
                      <p:nvPr>
                        <p:custDataLst>
                          <p:tags r:id="rId60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</p:grpSp>
                <p:sp>
                  <p:nvSpPr>
                    <p:cNvPr id="21566" name="任意多边形 49213"/>
                    <p:cNvSpPr/>
                    <p:nvPr>
                      <p:custDataLst>
                        <p:tags r:id="rId61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rgbClr val="00B050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/>
                    </a:p>
                  </p:txBody>
                </p:sp>
              </p:grpSp>
            </p:grpSp>
          </p:grpSp>
          <p:sp>
            <p:nvSpPr>
              <p:cNvPr id="21567" name="椭圆 49214"/>
              <p:cNvSpPr>
                <a:spLocks noChangeAspect="1"/>
              </p:cNvSpPr>
              <p:nvPr>
                <p:custDataLst>
                  <p:tags r:id="rId62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solidFill>
                <a:srgbClr val="FFFFFF"/>
              </a:solidFill>
              <a:ln w="38100" cmpd="dbl">
                <a:solidFill>
                  <a:srgbClr val="00B050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cxnSp>
            <p:nvCxnSpPr>
              <p:cNvPr id="21568" name="直接连接符 49215"/>
              <p:cNvCxnSpPr>
                <a:cxnSpLocks noChangeAspect="1"/>
              </p:cNvCxnSpPr>
              <p:nvPr>
                <p:custDataLst>
                  <p:tags r:id="rId63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noFill/>
              <a:ln w="19050">
                <a:solidFill>
                  <a:srgbClr val="00B050"/>
                </a:solidFill>
                <a:round/>
              </a:ln>
            </p:spPr>
          </p:cxnSp>
        </p:grpSp>
        <p:grpSp>
          <p:nvGrpSpPr>
            <p:cNvPr id="21569" name="组合 49216"/>
            <p:cNvGrpSpPr/>
            <p:nvPr>
              <p:custDataLst>
                <p:tags r:id="rId64"/>
              </p:custDataLst>
            </p:nvPr>
          </p:nvGrpSpPr>
          <p:grpSpPr>
            <a:xfrm>
              <a:off x="2412" y="1896"/>
              <a:ext cx="34" cy="400"/>
              <a:chOff x="8405" y="1736"/>
              <a:chExt cx="362" cy="1764"/>
            </a:xfrm>
          </p:grpSpPr>
          <p:sp>
            <p:nvSpPr>
              <p:cNvPr id="21570" name="矩形 49217"/>
              <p:cNvSpPr/>
              <p:nvPr>
                <p:custDataLst>
                  <p:tags r:id="rId65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00B050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grpSp>
            <p:nvGrpSpPr>
              <p:cNvPr id="21571" name="组合 49218"/>
              <p:cNvGrpSpPr/>
              <p:nvPr>
                <p:custDataLst>
                  <p:tags r:id="rId66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</p:grpSpPr>
            <p:cxnSp>
              <p:nvCxnSpPr>
                <p:cNvPr id="21572" name="直接连接符 49219"/>
                <p:cNvCxnSpPr/>
                <p:nvPr>
                  <p:custDataLst>
                    <p:tags r:id="rId67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73" name="直接连接符 49220"/>
                <p:cNvCxnSpPr/>
                <p:nvPr>
                  <p:custDataLst>
                    <p:tags r:id="rId68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74" name="直接连接符 49221"/>
                <p:cNvCxnSpPr/>
                <p:nvPr>
                  <p:custDataLst>
                    <p:tags r:id="rId69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75" name="直接连接符 49222"/>
                <p:cNvCxnSpPr/>
                <p:nvPr>
                  <p:custDataLst>
                    <p:tags r:id="rId70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76" name="直接连接符 49223"/>
                <p:cNvCxnSpPr/>
                <p:nvPr>
                  <p:custDataLst>
                    <p:tags r:id="rId71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77" name="直接连接符 49224"/>
                <p:cNvCxnSpPr/>
                <p:nvPr>
                  <p:custDataLst>
                    <p:tags r:id="rId72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78" name="直接连接符 49225"/>
                <p:cNvCxnSpPr/>
                <p:nvPr>
                  <p:custDataLst>
                    <p:tags r:id="rId73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79" name="直接连接符 49226"/>
                <p:cNvCxnSpPr/>
                <p:nvPr>
                  <p:custDataLst>
                    <p:tags r:id="rId74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80" name="直接连接符 49227"/>
                <p:cNvCxnSpPr/>
                <p:nvPr>
                  <p:custDataLst>
                    <p:tags r:id="rId75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81" name="直接连接符 49228"/>
                <p:cNvCxnSpPr/>
                <p:nvPr>
                  <p:custDataLst>
                    <p:tags r:id="rId76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82" name="直接连接符 49229"/>
                <p:cNvCxnSpPr/>
                <p:nvPr>
                  <p:custDataLst>
                    <p:tags r:id="rId77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  <p:grpSp>
            <p:nvGrpSpPr>
              <p:cNvPr id="21583" name="组合 49230"/>
              <p:cNvGrpSpPr/>
              <p:nvPr>
                <p:custDataLst>
                  <p:tags r:id="rId78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</p:grpSpPr>
            <p:cxnSp>
              <p:nvCxnSpPr>
                <p:cNvPr id="21584" name="直接连接符 49231"/>
                <p:cNvCxnSpPr/>
                <p:nvPr>
                  <p:custDataLst>
                    <p:tags r:id="rId79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85" name="直接连接符 49232"/>
                <p:cNvCxnSpPr/>
                <p:nvPr>
                  <p:custDataLst>
                    <p:tags r:id="rId80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86" name="直接连接符 49233"/>
                <p:cNvCxnSpPr/>
                <p:nvPr>
                  <p:custDataLst>
                    <p:tags r:id="rId81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87" name="直接连接符 49234"/>
                <p:cNvCxnSpPr/>
                <p:nvPr>
                  <p:custDataLst>
                    <p:tags r:id="rId82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88" name="直接连接符 49235"/>
                <p:cNvCxnSpPr/>
                <p:nvPr>
                  <p:custDataLst>
                    <p:tags r:id="rId83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89" name="直接连接符 49236"/>
                <p:cNvCxnSpPr/>
                <p:nvPr>
                  <p:custDataLst>
                    <p:tags r:id="rId84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90" name="直接连接符 49237"/>
                <p:cNvCxnSpPr/>
                <p:nvPr>
                  <p:custDataLst>
                    <p:tags r:id="rId85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91" name="直接连接符 49238"/>
                <p:cNvCxnSpPr/>
                <p:nvPr>
                  <p:custDataLst>
                    <p:tags r:id="rId86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92" name="直接连接符 49239"/>
                <p:cNvCxnSpPr/>
                <p:nvPr>
                  <p:custDataLst>
                    <p:tags r:id="rId87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93" name="直接连接符 49240"/>
                <p:cNvCxnSpPr/>
                <p:nvPr>
                  <p:custDataLst>
                    <p:tags r:id="rId88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1594" name="直接连接符 49241"/>
                <p:cNvCxnSpPr/>
                <p:nvPr>
                  <p:custDataLst>
                    <p:tags r:id="rId89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</p:grpSp>
      </p:grpSp>
      <p:sp>
        <p:nvSpPr>
          <p:cNvPr id="21595" name="椭圆 49242"/>
          <p:cNvSpPr/>
          <p:nvPr>
            <p:custDataLst>
              <p:tags r:id="rId90"/>
            </p:custDataLst>
          </p:nvPr>
        </p:nvSpPr>
        <p:spPr>
          <a:xfrm flipH="1">
            <a:off x="6268360" y="1633220"/>
            <a:ext cx="125103" cy="837715"/>
          </a:xfrm>
          <a:prstGeom prst="ellipse">
            <a:avLst/>
          </a:prstGeom>
          <a:noFill/>
          <a:ln w="28575">
            <a:solidFill>
              <a:srgbClr val="FF9933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1596" name="椭圆 49243"/>
          <p:cNvSpPr>
            <a:spLocks noChangeAspect="1"/>
          </p:cNvSpPr>
          <p:nvPr>
            <p:custDataLst>
              <p:tags r:id="rId91"/>
            </p:custDataLst>
          </p:nvPr>
        </p:nvSpPr>
        <p:spPr>
          <a:xfrm>
            <a:off x="6165427" y="1481196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cxnSp>
        <p:nvCxnSpPr>
          <p:cNvPr id="21597" name="直接连接符 49244"/>
          <p:cNvCxnSpPr/>
          <p:nvPr>
            <p:custDataLst>
              <p:tags r:id="rId92"/>
            </p:custDataLst>
          </p:nvPr>
        </p:nvCxnSpPr>
        <p:spPr>
          <a:xfrm flipH="1">
            <a:off x="9966019" y="1311644"/>
            <a:ext cx="0" cy="698360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</a:ln>
        </p:spPr>
      </p:cxnSp>
      <p:sp>
        <p:nvSpPr>
          <p:cNvPr id="21598" name="任意多边形 49245"/>
          <p:cNvSpPr/>
          <p:nvPr>
            <p:custDataLst>
              <p:tags r:id="rId93"/>
            </p:custDataLst>
          </p:nvPr>
        </p:nvSpPr>
        <p:spPr>
          <a:xfrm flipV="1">
            <a:off x="9935932" y="2010112"/>
            <a:ext cx="334135" cy="837715"/>
          </a:xfrm>
          <a:custGeom>
            <a:rect l="l" t="t" r="r" b="b"/>
            <a:pathLst>
              <a:path w="320" h="432">
                <a:moveTo>
                  <a:pt x="320" y="0"/>
                </a:moveTo>
                <a:cubicBezTo>
                  <a:pt x="256" y="28"/>
                  <a:pt x="192" y="56"/>
                  <a:pt x="176" y="96"/>
                </a:cubicBezTo>
                <a:cubicBezTo>
                  <a:pt x="160" y="136"/>
                  <a:pt x="248" y="200"/>
                  <a:pt x="224" y="240"/>
                </a:cubicBezTo>
                <a:cubicBezTo>
                  <a:pt x="200" y="280"/>
                  <a:pt x="64" y="304"/>
                  <a:pt x="32" y="336"/>
                </a:cubicBezTo>
                <a:cubicBezTo>
                  <a:pt x="0" y="368"/>
                  <a:pt x="16" y="400"/>
                  <a:pt x="32" y="43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1599" name="任意多边形 49246"/>
          <p:cNvSpPr/>
          <p:nvPr>
            <p:custDataLst>
              <p:tags r:id="rId94"/>
            </p:custDataLst>
          </p:nvPr>
        </p:nvSpPr>
        <p:spPr>
          <a:xfrm>
            <a:off x="9585960" y="2011696"/>
            <a:ext cx="334136" cy="837713"/>
          </a:xfrm>
          <a:custGeom>
            <a:rect l="l" t="t" r="r" b="b"/>
            <a:pathLst>
              <a:path w="320" h="432">
                <a:moveTo>
                  <a:pt x="320" y="0"/>
                </a:moveTo>
                <a:cubicBezTo>
                  <a:pt x="256" y="28"/>
                  <a:pt x="192" y="56"/>
                  <a:pt x="176" y="96"/>
                </a:cubicBezTo>
                <a:cubicBezTo>
                  <a:pt x="160" y="136"/>
                  <a:pt x="248" y="200"/>
                  <a:pt x="224" y="240"/>
                </a:cubicBezTo>
                <a:cubicBezTo>
                  <a:pt x="200" y="280"/>
                  <a:pt x="64" y="304"/>
                  <a:pt x="32" y="336"/>
                </a:cubicBezTo>
                <a:cubicBezTo>
                  <a:pt x="0" y="368"/>
                  <a:pt x="16" y="400"/>
                  <a:pt x="32" y="43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1600" name="椭圆 49247"/>
          <p:cNvSpPr>
            <a:spLocks noChangeAspect="1"/>
          </p:cNvSpPr>
          <p:nvPr>
            <p:custDataLst>
              <p:tags r:id="rId95"/>
            </p:custDataLst>
          </p:nvPr>
        </p:nvSpPr>
        <p:spPr>
          <a:xfrm>
            <a:off x="9890008" y="1915097"/>
            <a:ext cx="152024" cy="17261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1601" name="椭圆 49248"/>
          <p:cNvSpPr>
            <a:spLocks noChangeAspect="1"/>
          </p:cNvSpPr>
          <p:nvPr>
            <p:custDataLst>
              <p:tags r:id="rId96"/>
            </p:custDataLst>
          </p:nvPr>
        </p:nvSpPr>
        <p:spPr>
          <a:xfrm>
            <a:off x="6227187" y="1557208"/>
            <a:ext cx="226452" cy="226452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2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0577" name="矩形 47202"/>
          <p:cNvSpPr/>
          <p:nvPr>
            <p:custDataLst>
              <p:tags r:id="rId97"/>
            </p:custDataLst>
          </p:nvPr>
        </p:nvSpPr>
        <p:spPr>
          <a:xfrm>
            <a:off x="284480" y="2469727"/>
            <a:ext cx="3959860" cy="316738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342900" lvl="0" indent="-342900">
              <a:lnSpc>
                <a:spcPct val="180000"/>
              </a:lnSpc>
              <a:spcBef>
                <a:spcPct val="20000"/>
              </a:spcBef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）用图钉把橡皮筋的一端固定在板上一点，在橡皮筋的另外一端拴上两条细绳套。</a:t>
            </a:r>
          </a:p>
        </p:txBody>
      </p:sp>
      <p:grpSp>
        <p:nvGrpSpPr>
          <p:cNvPr id="2" name="Group 28"/>
          <p:cNvGrpSpPr/>
          <p:nvPr>
            <p:custDataLst>
              <p:tags r:id="rId98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3" name="Rectangle 8"/>
            <p:cNvSpPr>
              <a:spLocks noChangeArrowheads="1"/>
            </p:cNvSpPr>
            <p:nvPr>
              <p:custDataLst>
                <p:tags r:id="rId99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实验操作</a:t>
              </a:r>
            </a:p>
          </p:txBody>
        </p:sp>
      </p:grpSp>
      <p:sp>
        <p:nvSpPr>
          <p:cNvPr id="5" name="AutoShape 10"/>
          <p:cNvSpPr>
            <a:spLocks noChangeArrowheads="1"/>
          </p:cNvSpPr>
          <p:nvPr userDrawn="1">
            <p:custDataLst>
              <p:tags r:id="rId101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 userDrawn="1">
            <p:custDataLst>
              <p:tags r:id="rId102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20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2532" name="矩形 50179"/>
          <p:cNvSpPr/>
          <p:nvPr>
            <p:custDataLst>
              <p:tags r:id="rId3"/>
            </p:custDataLst>
          </p:nvPr>
        </p:nvSpPr>
        <p:spPr>
          <a:xfrm>
            <a:off x="5012643" y="1511676"/>
            <a:ext cx="3268509" cy="463672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2533" name="椭圆 5018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164667" y="1663700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2534" name="椭圆 5018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749069" y="1587688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2535" name="椭圆 50182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164667" y="5616316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2536" name="椭圆 5018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749069" y="5616316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grpSp>
        <p:nvGrpSpPr>
          <p:cNvPr id="22537" name="组合 50184"/>
          <p:cNvGrpSpPr/>
          <p:nvPr>
            <p:custDataLst>
              <p:tags r:id="rId8"/>
            </p:custDataLst>
          </p:nvPr>
        </p:nvGrpSpPr>
        <p:grpSpPr>
          <a:xfrm flipV="1">
            <a:off x="9041271" y="3335961"/>
            <a:ext cx="380059" cy="2508391"/>
            <a:chOff x="2400" y="1776"/>
            <a:chExt cx="52" cy="764"/>
          </a:xfrm>
        </p:grpSpPr>
        <p:grpSp>
          <p:nvGrpSpPr>
            <p:cNvPr id="22538" name="组合 50185"/>
            <p:cNvGrpSpPr/>
            <p:nvPr>
              <p:custDataLst>
                <p:tags r:id="rId9"/>
              </p:custDataLst>
            </p:nvPr>
          </p:nvGrpSpPr>
          <p:grpSpPr>
            <a:xfrm>
              <a:off x="2400" y="1776"/>
              <a:ext cx="52" cy="764"/>
              <a:chOff x="8367" y="1168"/>
              <a:chExt cx="325" cy="3367"/>
            </a:xfrm>
          </p:grpSpPr>
          <p:grpSp>
            <p:nvGrpSpPr>
              <p:cNvPr id="22539" name="组合 50186"/>
              <p:cNvGrpSpPr/>
              <p:nvPr>
                <p:custDataLst>
                  <p:tags r:id="rId10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</p:grpSpPr>
            <p:grpSp>
              <p:nvGrpSpPr>
                <p:cNvPr id="22540" name="组合 50187"/>
                <p:cNvGrpSpPr>
                  <a:grpSpLocks noChangeAspect="1"/>
                </p:cNvGrpSpPr>
                <p:nvPr>
                  <p:custDataLst>
                    <p:tags r:id="rId11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</p:grpSpPr>
              <p:sp>
                <p:nvSpPr>
                  <p:cNvPr id="22541" name="任意多边形 50188"/>
                  <p:cNvSpPr>
                    <a:spLocks noChangeAspect="1"/>
                  </p:cNvSpPr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cxnSp>
                <p:nvCxnSpPr>
                  <p:cNvPr id="22542" name="直接连接符 50189"/>
                  <p:cNvCxnSpPr>
                    <a:cxnSpLocks noChangeAspect="1"/>
                  </p:cNvCxnSpPr>
                  <p:nvPr>
                    <p:custDataLst>
                      <p:tags r:id="rId13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noFill/>
                  <a:ln w="28575">
                    <a:solidFill>
                      <a:srgbClr val="00B050"/>
                    </a:solidFill>
                    <a:round/>
                  </a:ln>
                </p:spPr>
              </p:cxnSp>
            </p:grpSp>
            <p:grpSp>
              <p:nvGrpSpPr>
                <p:cNvPr id="22543" name="组合 50190"/>
                <p:cNvGrpSpPr/>
                <p:nvPr>
                  <p:custDataLst>
                    <p:tags r:id="rId14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</p:grpSpPr>
              <p:sp>
                <p:nvSpPr>
                  <p:cNvPr id="22544" name="任意多边形 50191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grpSp>
                <p:nvGrpSpPr>
                  <p:cNvPr id="22545" name="组合 50192"/>
                  <p:cNvGrpSpPr/>
                  <p:nvPr>
                    <p:custDataLst>
                      <p:tags r:id="rId16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</p:grpSpPr>
                <p:grpSp>
                  <p:nvGrpSpPr>
                    <p:cNvPr id="22546" name="组合 50193"/>
                    <p:cNvGrpSpPr/>
                    <p:nvPr>
                      <p:custDataLst>
                        <p:tags r:id="rId17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</p:grpSpPr>
                  <p:cxnSp>
                    <p:nvCxnSpPr>
                      <p:cNvPr id="22547" name="直接连接符 50194"/>
                      <p:cNvCxnSpPr/>
                      <p:nvPr>
                        <p:custDataLst>
                          <p:tags r:id="rId18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  <p:cxnSp>
                    <p:nvCxnSpPr>
                      <p:cNvPr id="22548" name="直接连接符 50195"/>
                      <p:cNvCxnSpPr/>
                      <p:nvPr>
                        <p:custDataLst>
                          <p:tags r:id="rId19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</p:grpSp>
                <p:sp>
                  <p:nvSpPr>
                    <p:cNvPr id="22549" name="任意多边形 50196"/>
                    <p:cNvSpPr/>
                    <p:nvPr>
                      <p:custDataLst>
                        <p:tags r:id="rId20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rgbClr val="00B050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/>
                    </a:p>
                  </p:txBody>
                </p:sp>
              </p:grpSp>
            </p:grpSp>
          </p:grpSp>
          <p:sp>
            <p:nvSpPr>
              <p:cNvPr id="22550" name="椭圆 50197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solidFill>
                <a:srgbClr val="FFFFFF"/>
              </a:solidFill>
              <a:ln w="38100" cmpd="dbl">
                <a:solidFill>
                  <a:srgbClr val="00B050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cxnSp>
            <p:nvCxnSpPr>
              <p:cNvPr id="22551" name="直接连接符 50198"/>
              <p:cNvCxnSpPr>
                <a:cxnSpLocks noChangeAspect="1"/>
              </p:cNvCxnSpPr>
              <p:nvPr>
                <p:custDataLst>
                  <p:tags r:id="rId22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noFill/>
              <a:ln w="19050">
                <a:solidFill>
                  <a:srgbClr val="00B050"/>
                </a:solidFill>
                <a:round/>
              </a:ln>
            </p:spPr>
          </p:cxnSp>
        </p:grpSp>
        <p:grpSp>
          <p:nvGrpSpPr>
            <p:cNvPr id="22552" name="组合 50199"/>
            <p:cNvGrpSpPr/>
            <p:nvPr>
              <p:custDataLst>
                <p:tags r:id="rId23"/>
              </p:custDataLst>
            </p:nvPr>
          </p:nvGrpSpPr>
          <p:grpSpPr>
            <a:xfrm>
              <a:off x="2412" y="1896"/>
              <a:ext cx="34" cy="400"/>
              <a:chOff x="8405" y="1736"/>
              <a:chExt cx="362" cy="1764"/>
            </a:xfrm>
          </p:grpSpPr>
          <p:sp>
            <p:nvSpPr>
              <p:cNvPr id="22553" name="矩形 50200"/>
              <p:cNvSpPr/>
              <p:nvPr>
                <p:custDataLst>
                  <p:tags r:id="rId24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00B050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grpSp>
            <p:nvGrpSpPr>
              <p:cNvPr id="22554" name="组合 50201"/>
              <p:cNvGrpSpPr/>
              <p:nvPr>
                <p:custDataLst>
                  <p:tags r:id="rId25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</p:grpSpPr>
            <p:cxnSp>
              <p:nvCxnSpPr>
                <p:cNvPr id="22555" name="直接连接符 50202"/>
                <p:cNvCxnSpPr/>
                <p:nvPr>
                  <p:custDataLst>
                    <p:tags r:id="rId26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56" name="直接连接符 50203"/>
                <p:cNvCxnSpPr/>
                <p:nvPr>
                  <p:custDataLst>
                    <p:tags r:id="rId27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57" name="直接连接符 50204"/>
                <p:cNvCxnSpPr/>
                <p:nvPr>
                  <p:custDataLst>
                    <p:tags r:id="rId28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58" name="直接连接符 50205"/>
                <p:cNvCxnSpPr/>
                <p:nvPr>
                  <p:custDataLst>
                    <p:tags r:id="rId29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59" name="直接连接符 50206"/>
                <p:cNvCxnSpPr/>
                <p:nvPr>
                  <p:custDataLst>
                    <p:tags r:id="rId30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60" name="直接连接符 50207"/>
                <p:cNvCxnSpPr/>
                <p:nvPr>
                  <p:custDataLst>
                    <p:tags r:id="rId31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61" name="直接连接符 50208"/>
                <p:cNvCxnSpPr/>
                <p:nvPr>
                  <p:custDataLst>
                    <p:tags r:id="rId32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62" name="直接连接符 50209"/>
                <p:cNvCxnSpPr/>
                <p:nvPr>
                  <p:custDataLst>
                    <p:tags r:id="rId33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63" name="直接连接符 50210"/>
                <p:cNvCxnSpPr/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64" name="直接连接符 50211"/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65" name="直接连接符 50212"/>
                <p:cNvCxnSpPr/>
                <p:nvPr>
                  <p:custDataLst>
                    <p:tags r:id="rId36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  <p:grpSp>
            <p:nvGrpSpPr>
              <p:cNvPr id="22566" name="组合 50213"/>
              <p:cNvGrpSpPr/>
              <p:nvPr>
                <p:custDataLst>
                  <p:tags r:id="rId37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</p:grpSpPr>
            <p:cxnSp>
              <p:nvCxnSpPr>
                <p:cNvPr id="22567" name="直接连接符 50214"/>
                <p:cNvCxnSpPr/>
                <p:nvPr>
                  <p:custDataLst>
                    <p:tags r:id="rId38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68" name="直接连接符 50215"/>
                <p:cNvCxnSpPr/>
                <p:nvPr>
                  <p:custDataLst>
                    <p:tags r:id="rId39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69" name="直接连接符 50216"/>
                <p:cNvCxnSpPr/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70" name="直接连接符 50217"/>
                <p:cNvCxnSpPr/>
                <p:nvPr>
                  <p:custDataLst>
                    <p:tags r:id="rId41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71" name="直接连接符 50218"/>
                <p:cNvCxnSpPr/>
                <p:nvPr>
                  <p:custDataLst>
                    <p:tags r:id="rId42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72" name="直接连接符 50219"/>
                <p:cNvCxnSpPr/>
                <p:nvPr>
                  <p:custDataLst>
                    <p:tags r:id="rId43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73" name="直接连接符 50220"/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74" name="直接连接符 50221"/>
                <p:cNvCxnSpPr/>
                <p:nvPr>
                  <p:custDataLst>
                    <p:tags r:id="rId45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75" name="直接连接符 50222"/>
                <p:cNvCxnSpPr/>
                <p:nvPr>
                  <p:custDataLst>
                    <p:tags r:id="rId46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76" name="直接连接符 50223"/>
                <p:cNvCxnSpPr/>
                <p:nvPr>
                  <p:custDataLst>
                    <p:tags r:id="rId47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77" name="直接连接符 50224"/>
                <p:cNvCxnSpPr/>
                <p:nvPr>
                  <p:custDataLst>
                    <p:tags r:id="rId48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</p:grpSp>
      </p:grpSp>
      <p:grpSp>
        <p:nvGrpSpPr>
          <p:cNvPr id="22578" name="组合 50225"/>
          <p:cNvGrpSpPr/>
          <p:nvPr>
            <p:custDataLst>
              <p:tags r:id="rId49"/>
            </p:custDataLst>
          </p:nvPr>
        </p:nvGrpSpPr>
        <p:grpSpPr>
          <a:xfrm flipV="1">
            <a:off x="10105437" y="3335961"/>
            <a:ext cx="380059" cy="2508391"/>
            <a:chOff x="2400" y="1776"/>
            <a:chExt cx="52" cy="764"/>
          </a:xfrm>
        </p:grpSpPr>
        <p:grpSp>
          <p:nvGrpSpPr>
            <p:cNvPr id="22579" name="组合 50226"/>
            <p:cNvGrpSpPr/>
            <p:nvPr>
              <p:custDataLst>
                <p:tags r:id="rId50"/>
              </p:custDataLst>
            </p:nvPr>
          </p:nvGrpSpPr>
          <p:grpSpPr>
            <a:xfrm>
              <a:off x="2400" y="1776"/>
              <a:ext cx="52" cy="764"/>
              <a:chOff x="8367" y="1168"/>
              <a:chExt cx="325" cy="3367"/>
            </a:xfrm>
          </p:grpSpPr>
          <p:grpSp>
            <p:nvGrpSpPr>
              <p:cNvPr id="22580" name="组合 50227"/>
              <p:cNvGrpSpPr/>
              <p:nvPr>
                <p:custDataLst>
                  <p:tags r:id="rId51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</p:grpSpPr>
            <p:grpSp>
              <p:nvGrpSpPr>
                <p:cNvPr id="22581" name="组合 50228"/>
                <p:cNvGrpSpPr>
                  <a:grpSpLocks noChangeAspect="1"/>
                </p:cNvGrpSpPr>
                <p:nvPr>
                  <p:custDataLst>
                    <p:tags r:id="rId52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</p:grpSpPr>
              <p:sp>
                <p:nvSpPr>
                  <p:cNvPr id="22582" name="任意多边形 50229"/>
                  <p:cNvSpPr>
                    <a:spLocks noChangeAspect="1"/>
                  </p:cNvSpPr>
                  <p:nvPr>
                    <p:custDataLst>
                      <p:tags r:id="rId53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cxnSp>
                <p:nvCxnSpPr>
                  <p:cNvPr id="22583" name="直接连接符 50230"/>
                  <p:cNvCxnSpPr>
                    <a:cxnSpLocks noChangeAspect="1"/>
                  </p:cNvCxnSpPr>
                  <p:nvPr>
                    <p:custDataLst>
                      <p:tags r:id="rId54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noFill/>
                  <a:ln w="28575">
                    <a:solidFill>
                      <a:srgbClr val="00B050"/>
                    </a:solidFill>
                    <a:round/>
                  </a:ln>
                </p:spPr>
              </p:cxnSp>
            </p:grpSp>
            <p:grpSp>
              <p:nvGrpSpPr>
                <p:cNvPr id="22584" name="组合 50231"/>
                <p:cNvGrpSpPr/>
                <p:nvPr>
                  <p:custDataLst>
                    <p:tags r:id="rId55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</p:grpSpPr>
              <p:sp>
                <p:nvSpPr>
                  <p:cNvPr id="22585" name="任意多边形 50232"/>
                  <p:cNvSpPr/>
                  <p:nvPr>
                    <p:custDataLst>
                      <p:tags r:id="rId56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B050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grpSp>
                <p:nvGrpSpPr>
                  <p:cNvPr id="22586" name="组合 50233"/>
                  <p:cNvGrpSpPr/>
                  <p:nvPr>
                    <p:custDataLst>
                      <p:tags r:id="rId57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</p:grpSpPr>
                <p:grpSp>
                  <p:nvGrpSpPr>
                    <p:cNvPr id="22587" name="组合 50234"/>
                    <p:cNvGrpSpPr/>
                    <p:nvPr>
                      <p:custDataLst>
                        <p:tags r:id="rId58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</p:grpSpPr>
                  <p:cxnSp>
                    <p:nvCxnSpPr>
                      <p:cNvPr id="22588" name="直接连接符 50235"/>
                      <p:cNvCxnSpPr/>
                      <p:nvPr>
                        <p:custDataLst>
                          <p:tags r:id="rId59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  <p:cxnSp>
                    <p:nvCxnSpPr>
                      <p:cNvPr id="22589" name="直接连接符 50236"/>
                      <p:cNvCxnSpPr/>
                      <p:nvPr>
                        <p:custDataLst>
                          <p:tags r:id="rId60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B050"/>
                        </a:solidFill>
                        <a:round/>
                      </a:ln>
                    </p:spPr>
                  </p:cxnSp>
                </p:grpSp>
                <p:sp>
                  <p:nvSpPr>
                    <p:cNvPr id="22590" name="任意多边形 50237"/>
                    <p:cNvSpPr/>
                    <p:nvPr>
                      <p:custDataLst>
                        <p:tags r:id="rId61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rgbClr val="00B050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/>
                    </a:p>
                  </p:txBody>
                </p:sp>
              </p:grpSp>
            </p:grpSp>
          </p:grpSp>
          <p:sp>
            <p:nvSpPr>
              <p:cNvPr id="22591" name="椭圆 50238"/>
              <p:cNvSpPr>
                <a:spLocks noChangeAspect="1"/>
              </p:cNvSpPr>
              <p:nvPr>
                <p:custDataLst>
                  <p:tags r:id="rId62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solidFill>
                <a:srgbClr val="FFFFFF"/>
              </a:solidFill>
              <a:ln w="38100" cmpd="dbl">
                <a:solidFill>
                  <a:srgbClr val="00B050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cxnSp>
            <p:nvCxnSpPr>
              <p:cNvPr id="22592" name="直接连接符 50239"/>
              <p:cNvCxnSpPr>
                <a:cxnSpLocks noChangeAspect="1"/>
              </p:cNvCxnSpPr>
              <p:nvPr>
                <p:custDataLst>
                  <p:tags r:id="rId63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noFill/>
              <a:ln w="19050">
                <a:solidFill>
                  <a:srgbClr val="00B050"/>
                </a:solidFill>
                <a:round/>
              </a:ln>
            </p:spPr>
          </p:cxnSp>
        </p:grpSp>
        <p:grpSp>
          <p:nvGrpSpPr>
            <p:cNvPr id="22593" name="组合 50240"/>
            <p:cNvGrpSpPr/>
            <p:nvPr>
              <p:custDataLst>
                <p:tags r:id="rId64"/>
              </p:custDataLst>
            </p:nvPr>
          </p:nvGrpSpPr>
          <p:grpSpPr>
            <a:xfrm>
              <a:off x="2412" y="1896"/>
              <a:ext cx="34" cy="400"/>
              <a:chOff x="8405" y="1736"/>
              <a:chExt cx="362" cy="1764"/>
            </a:xfrm>
          </p:grpSpPr>
          <p:sp>
            <p:nvSpPr>
              <p:cNvPr id="22594" name="矩形 50241"/>
              <p:cNvSpPr/>
              <p:nvPr>
                <p:custDataLst>
                  <p:tags r:id="rId65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00B050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grpSp>
            <p:nvGrpSpPr>
              <p:cNvPr id="22595" name="组合 50242"/>
              <p:cNvGrpSpPr/>
              <p:nvPr>
                <p:custDataLst>
                  <p:tags r:id="rId66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</p:grpSpPr>
            <p:cxnSp>
              <p:nvCxnSpPr>
                <p:cNvPr id="22596" name="直接连接符 50243"/>
                <p:cNvCxnSpPr/>
                <p:nvPr>
                  <p:custDataLst>
                    <p:tags r:id="rId67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97" name="直接连接符 50244"/>
                <p:cNvCxnSpPr/>
                <p:nvPr>
                  <p:custDataLst>
                    <p:tags r:id="rId68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98" name="直接连接符 50245"/>
                <p:cNvCxnSpPr/>
                <p:nvPr>
                  <p:custDataLst>
                    <p:tags r:id="rId69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599" name="直接连接符 50246"/>
                <p:cNvCxnSpPr/>
                <p:nvPr>
                  <p:custDataLst>
                    <p:tags r:id="rId70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00" name="直接连接符 50247"/>
                <p:cNvCxnSpPr/>
                <p:nvPr>
                  <p:custDataLst>
                    <p:tags r:id="rId71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01" name="直接连接符 50248"/>
                <p:cNvCxnSpPr/>
                <p:nvPr>
                  <p:custDataLst>
                    <p:tags r:id="rId72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02" name="直接连接符 50249"/>
                <p:cNvCxnSpPr/>
                <p:nvPr>
                  <p:custDataLst>
                    <p:tags r:id="rId73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03" name="直接连接符 50250"/>
                <p:cNvCxnSpPr/>
                <p:nvPr>
                  <p:custDataLst>
                    <p:tags r:id="rId74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04" name="直接连接符 50251"/>
                <p:cNvCxnSpPr/>
                <p:nvPr>
                  <p:custDataLst>
                    <p:tags r:id="rId75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05" name="直接连接符 50252"/>
                <p:cNvCxnSpPr/>
                <p:nvPr>
                  <p:custDataLst>
                    <p:tags r:id="rId76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06" name="直接连接符 50253"/>
                <p:cNvCxnSpPr/>
                <p:nvPr>
                  <p:custDataLst>
                    <p:tags r:id="rId77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  <p:grpSp>
            <p:nvGrpSpPr>
              <p:cNvPr id="22607" name="组合 50254"/>
              <p:cNvGrpSpPr/>
              <p:nvPr>
                <p:custDataLst>
                  <p:tags r:id="rId78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</p:grpSpPr>
            <p:cxnSp>
              <p:nvCxnSpPr>
                <p:cNvPr id="22608" name="直接连接符 50255"/>
                <p:cNvCxnSpPr/>
                <p:nvPr>
                  <p:custDataLst>
                    <p:tags r:id="rId79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09" name="直接连接符 50256"/>
                <p:cNvCxnSpPr/>
                <p:nvPr>
                  <p:custDataLst>
                    <p:tags r:id="rId80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10" name="直接连接符 50257"/>
                <p:cNvCxnSpPr/>
                <p:nvPr>
                  <p:custDataLst>
                    <p:tags r:id="rId81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11" name="直接连接符 50258"/>
                <p:cNvCxnSpPr/>
                <p:nvPr>
                  <p:custDataLst>
                    <p:tags r:id="rId82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12" name="直接连接符 50259"/>
                <p:cNvCxnSpPr/>
                <p:nvPr>
                  <p:custDataLst>
                    <p:tags r:id="rId83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13" name="直接连接符 50260"/>
                <p:cNvCxnSpPr/>
                <p:nvPr>
                  <p:custDataLst>
                    <p:tags r:id="rId84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14" name="直接连接符 50261"/>
                <p:cNvCxnSpPr/>
                <p:nvPr>
                  <p:custDataLst>
                    <p:tags r:id="rId85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15" name="直接连接符 50262"/>
                <p:cNvCxnSpPr/>
                <p:nvPr>
                  <p:custDataLst>
                    <p:tags r:id="rId86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16" name="直接连接符 50263"/>
                <p:cNvCxnSpPr/>
                <p:nvPr>
                  <p:custDataLst>
                    <p:tags r:id="rId87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17" name="直接连接符 50264"/>
                <p:cNvCxnSpPr/>
                <p:nvPr>
                  <p:custDataLst>
                    <p:tags r:id="rId88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srgbClr val="00B050"/>
                  </a:solidFill>
                  <a:round/>
                </a:ln>
              </p:spPr>
            </p:cxnSp>
            <p:cxnSp>
              <p:nvCxnSpPr>
                <p:cNvPr id="22618" name="直接连接符 50265"/>
                <p:cNvCxnSpPr/>
                <p:nvPr>
                  <p:custDataLst>
                    <p:tags r:id="rId89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00B050"/>
                  </a:solidFill>
                  <a:round/>
                </a:ln>
              </p:spPr>
            </p:cxnSp>
          </p:grpSp>
        </p:grpSp>
      </p:grpSp>
      <p:sp>
        <p:nvSpPr>
          <p:cNvPr id="22619" name="椭圆 50266"/>
          <p:cNvSpPr/>
          <p:nvPr>
            <p:custDataLst>
              <p:tags r:id="rId90"/>
            </p:custDataLst>
          </p:nvPr>
        </p:nvSpPr>
        <p:spPr>
          <a:xfrm flipH="1">
            <a:off x="6635813" y="1663700"/>
            <a:ext cx="125103" cy="837715"/>
          </a:xfrm>
          <a:prstGeom prst="ellipse">
            <a:avLst/>
          </a:prstGeom>
          <a:noFill/>
          <a:ln w="28575">
            <a:solidFill>
              <a:srgbClr val="FF9933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2620" name="椭圆 50267"/>
          <p:cNvSpPr>
            <a:spLocks noChangeAspect="1"/>
          </p:cNvSpPr>
          <p:nvPr>
            <p:custDataLst>
              <p:tags r:id="rId91"/>
            </p:custDataLst>
          </p:nvPr>
        </p:nvSpPr>
        <p:spPr>
          <a:xfrm>
            <a:off x="6532880" y="1511676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cxnSp>
        <p:nvCxnSpPr>
          <p:cNvPr id="22621" name="直接连接符 50268"/>
          <p:cNvCxnSpPr/>
          <p:nvPr>
            <p:custDataLst>
              <p:tags r:id="rId92"/>
            </p:custDataLst>
          </p:nvPr>
        </p:nvCxnSpPr>
        <p:spPr>
          <a:xfrm flipH="1">
            <a:off x="6676987" y="2499831"/>
            <a:ext cx="7917" cy="316716"/>
          </a:xfrm>
          <a:prstGeom prst="line">
            <a:avLst/>
          </a:prstGeom>
          <a:noFill/>
          <a:ln w="28575">
            <a:pattFill>
              <a:fgClr>
                <a:srgbClr val="000000"/>
              </a:fgClr>
              <a:bgClr>
                <a:srgbClr val="FFFFFF"/>
              </a:bgClr>
            </a:pattFill>
            <a:round/>
          </a:ln>
        </p:spPr>
      </p:cxnSp>
      <p:sp>
        <p:nvSpPr>
          <p:cNvPr id="22622" name="任意多边形 50269"/>
          <p:cNvSpPr/>
          <p:nvPr>
            <p:custDataLst>
              <p:tags r:id="rId93"/>
            </p:custDataLst>
          </p:nvPr>
        </p:nvSpPr>
        <p:spPr>
          <a:xfrm flipV="1">
            <a:off x="6676987" y="2816547"/>
            <a:ext cx="334135" cy="837715"/>
          </a:xfrm>
          <a:custGeom>
            <a:rect l="l" t="t" r="r" b="b"/>
            <a:pathLst>
              <a:path w="320" h="432">
                <a:moveTo>
                  <a:pt x="320" y="0"/>
                </a:moveTo>
                <a:cubicBezTo>
                  <a:pt x="256" y="28"/>
                  <a:pt x="192" y="56"/>
                  <a:pt x="176" y="96"/>
                </a:cubicBezTo>
                <a:cubicBezTo>
                  <a:pt x="160" y="136"/>
                  <a:pt x="248" y="200"/>
                  <a:pt x="224" y="240"/>
                </a:cubicBezTo>
                <a:cubicBezTo>
                  <a:pt x="200" y="280"/>
                  <a:pt x="64" y="304"/>
                  <a:pt x="32" y="336"/>
                </a:cubicBezTo>
                <a:cubicBezTo>
                  <a:pt x="0" y="368"/>
                  <a:pt x="16" y="400"/>
                  <a:pt x="32" y="432"/>
                </a:cubicBezTo>
              </a:path>
            </a:pathLst>
          </a:custGeom>
          <a:noFill/>
          <a:ln w="28575">
            <a:pattFill>
              <a:fgClr>
                <a:srgbClr val="000000"/>
              </a:fgClr>
              <a:bgClr>
                <a:srgbClr val="FFFFFF"/>
              </a:bgClr>
            </a:patt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2623" name="椭圆 50270"/>
          <p:cNvSpPr>
            <a:spLocks noChangeAspect="1"/>
          </p:cNvSpPr>
          <p:nvPr>
            <p:custDataLst>
              <p:tags r:id="rId94"/>
            </p:custDataLst>
          </p:nvPr>
        </p:nvSpPr>
        <p:spPr>
          <a:xfrm>
            <a:off x="6648481" y="2816547"/>
            <a:ext cx="80763" cy="90264"/>
          </a:xfrm>
          <a:prstGeom prst="ellipse">
            <a:avLst/>
          </a:prstGeom>
          <a:solidFill>
            <a:srgbClr val="000000"/>
          </a:solidFill>
          <a:ln>
            <a:solidFill>
              <a:prstClr val="black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2624" name="任意多边形 50271"/>
          <p:cNvSpPr/>
          <p:nvPr>
            <p:custDataLst>
              <p:tags r:id="rId95"/>
            </p:custDataLst>
          </p:nvPr>
        </p:nvSpPr>
        <p:spPr>
          <a:xfrm>
            <a:off x="6342851" y="2887808"/>
            <a:ext cx="334136" cy="837713"/>
          </a:xfrm>
          <a:custGeom>
            <a:rect l="l" t="t" r="r" b="b"/>
            <a:pathLst>
              <a:path w="320" h="432">
                <a:moveTo>
                  <a:pt x="320" y="0"/>
                </a:moveTo>
                <a:cubicBezTo>
                  <a:pt x="256" y="28"/>
                  <a:pt x="192" y="56"/>
                  <a:pt x="176" y="96"/>
                </a:cubicBezTo>
                <a:cubicBezTo>
                  <a:pt x="160" y="136"/>
                  <a:pt x="248" y="200"/>
                  <a:pt x="224" y="240"/>
                </a:cubicBezTo>
                <a:cubicBezTo>
                  <a:pt x="200" y="280"/>
                  <a:pt x="64" y="304"/>
                  <a:pt x="32" y="336"/>
                </a:cubicBezTo>
                <a:cubicBezTo>
                  <a:pt x="0" y="368"/>
                  <a:pt x="16" y="400"/>
                  <a:pt x="32" y="432"/>
                </a:cubicBezTo>
              </a:path>
            </a:pathLst>
          </a:custGeom>
          <a:noFill/>
          <a:ln w="28575">
            <a:pattFill>
              <a:fgClr>
                <a:srgbClr val="000000"/>
              </a:fgClr>
              <a:bgClr>
                <a:srgbClr val="FFFFFF"/>
              </a:bgClr>
            </a:patt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2625" name="椭圆 50273"/>
          <p:cNvSpPr>
            <a:spLocks noChangeAspect="1"/>
          </p:cNvSpPr>
          <p:nvPr>
            <p:custDataLst>
              <p:tags r:id="rId96"/>
            </p:custDataLst>
          </p:nvPr>
        </p:nvSpPr>
        <p:spPr>
          <a:xfrm>
            <a:off x="6594640" y="1587688"/>
            <a:ext cx="226452" cy="226452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2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0577" name="矩形 47202"/>
          <p:cNvSpPr/>
          <p:nvPr>
            <p:custDataLst>
              <p:tags r:id="rId97"/>
            </p:custDataLst>
          </p:nvPr>
        </p:nvSpPr>
        <p:spPr>
          <a:xfrm>
            <a:off x="314113" y="2399453"/>
            <a:ext cx="3959860" cy="316738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342900" lvl="0" indent="-342900">
              <a:lnSpc>
                <a:spcPct val="180000"/>
              </a:lnSpc>
              <a:spcBef>
                <a:spcPct val="20000"/>
              </a:spcBef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）用图钉把橡皮筋的一端固定在板上一点，在橡皮筋的另外一端拴上两条细绳套。</a:t>
            </a:r>
          </a:p>
        </p:txBody>
      </p:sp>
      <p:grpSp>
        <p:nvGrpSpPr>
          <p:cNvPr id="2" name="Group 28"/>
          <p:cNvGrpSpPr/>
          <p:nvPr>
            <p:custDataLst>
              <p:tags r:id="rId98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3" name="Rectangle 8"/>
            <p:cNvSpPr>
              <a:spLocks noChangeArrowheads="1"/>
            </p:cNvSpPr>
            <p:nvPr>
              <p:custDataLst>
                <p:tags r:id="rId99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实验操作</a:t>
              </a:r>
            </a:p>
          </p:txBody>
        </p:sp>
      </p:grpSp>
      <p:sp>
        <p:nvSpPr>
          <p:cNvPr id="5" name="AutoShape 10"/>
          <p:cNvSpPr>
            <a:spLocks noChangeArrowheads="1"/>
          </p:cNvSpPr>
          <p:nvPr userDrawn="1">
            <p:custDataLst>
              <p:tags r:id="rId101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 userDrawn="1">
            <p:custDataLst>
              <p:tags r:id="rId102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20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3556" name="矩形 51203"/>
          <p:cNvSpPr/>
          <p:nvPr>
            <p:custDataLst>
              <p:tags r:id="rId3"/>
            </p:custDataLst>
          </p:nvPr>
        </p:nvSpPr>
        <p:spPr>
          <a:xfrm>
            <a:off x="6170883" y="1718263"/>
            <a:ext cx="3268509" cy="463672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3557" name="椭圆 51204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322907" y="1870287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3558" name="椭圆 51205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907309" y="1794275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3559" name="椭圆 51206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322907" y="5838739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3560" name="椭圆 5120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907309" y="5838739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3561" name="椭圆 5129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7691120" y="1718263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grpSp>
        <p:nvGrpSpPr>
          <p:cNvPr id="23562" name="xjhlx19"/>
          <p:cNvGrpSpPr/>
          <p:nvPr>
            <p:custDataLst>
              <p:tags r:id="rId9"/>
            </p:custDataLst>
          </p:nvPr>
        </p:nvGrpSpPr>
        <p:grpSpPr>
          <a:xfrm rot="18960000" flipV="1">
            <a:off x="8755285" y="3452284"/>
            <a:ext cx="82347" cy="1211439"/>
            <a:chOff x="9357" y="1135"/>
            <a:chExt cx="325" cy="3367"/>
          </a:xfrm>
        </p:grpSpPr>
        <p:grpSp>
          <p:nvGrpSpPr>
            <p:cNvPr id="23563" name="组合 51296"/>
            <p:cNvGrpSpPr/>
            <p:nvPr>
              <p:custDataLst>
                <p:tags r:id="rId10"/>
              </p:custDataLst>
            </p:nvPr>
          </p:nvGrpSpPr>
          <p:grpSpPr>
            <a:xfrm>
              <a:off x="9357" y="1135"/>
              <a:ext cx="325" cy="3367"/>
              <a:chOff x="8367" y="1168"/>
              <a:chExt cx="325" cy="3367"/>
            </a:xfrm>
          </p:grpSpPr>
          <p:grpSp>
            <p:nvGrpSpPr>
              <p:cNvPr id="23564" name="组合 51297"/>
              <p:cNvGrpSpPr/>
              <p:nvPr>
                <p:custDataLst>
                  <p:tags r:id="rId11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</p:grpSpPr>
            <p:grpSp>
              <p:nvGrpSpPr>
                <p:cNvPr id="23565" name="组合 51298"/>
                <p:cNvGrpSpPr>
                  <a:grpSpLocks noChangeAspect="1"/>
                </p:cNvGrpSpPr>
                <p:nvPr>
                  <p:custDataLst>
                    <p:tags r:id="rId12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</p:grpSpPr>
              <p:sp>
                <p:nvSpPr>
                  <p:cNvPr id="23566" name="任意多边形 51299"/>
                  <p:cNvSpPr>
                    <a:spLocks noChangeAspect="1"/>
                  </p:cNvSpPr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prstClr val="black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cxnSp>
                <p:nvCxnSpPr>
                  <p:cNvPr id="23567" name="直接连接符 51300"/>
                  <p:cNvCxnSpPr>
                    <a:cxnSpLocks noChangeAspect="1"/>
                  </p:cNvCxnSpPr>
                  <p:nvPr>
                    <p:custDataLst>
                      <p:tags r:id="rId14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noFill/>
                  <a:ln w="28575">
                    <a:solidFill>
                      <a:prstClr val="black"/>
                    </a:solidFill>
                    <a:round/>
                  </a:ln>
                </p:spPr>
              </p:cxnSp>
            </p:grpSp>
            <p:grpSp>
              <p:nvGrpSpPr>
                <p:cNvPr id="23568" name="组合 51301"/>
                <p:cNvGrpSpPr/>
                <p:nvPr>
                  <p:custDataLst>
                    <p:tags r:id="rId15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</p:grpSpPr>
              <p:sp>
                <p:nvSpPr>
                  <p:cNvPr id="23569" name="任意多边形 51302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prstClr val="black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grpSp>
                <p:nvGrpSpPr>
                  <p:cNvPr id="23570" name="组合 51303"/>
                  <p:cNvGrpSpPr/>
                  <p:nvPr>
                    <p:custDataLst>
                      <p:tags r:id="rId17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</p:grpSpPr>
                <p:grpSp>
                  <p:nvGrpSpPr>
                    <p:cNvPr id="23571" name="组合 51304"/>
                    <p:cNvGrpSpPr/>
                    <p:nvPr>
                      <p:custDataLst>
                        <p:tags r:id="rId18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</p:grpSpPr>
                  <p:cxnSp>
                    <p:nvCxnSpPr>
                      <p:cNvPr id="23572" name="直接连接符 51305"/>
                      <p:cNvCxnSpPr/>
                      <p:nvPr>
                        <p:custDataLst>
                          <p:tags r:id="rId19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prstClr val="black"/>
                        </a:solidFill>
                        <a:round/>
                      </a:ln>
                    </p:spPr>
                  </p:cxnSp>
                  <p:cxnSp>
                    <p:nvCxnSpPr>
                      <p:cNvPr id="23573" name="直接连接符 51306"/>
                      <p:cNvCxnSpPr/>
                      <p:nvPr>
                        <p:custDataLst>
                          <p:tags r:id="rId20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prstClr val="black"/>
                        </a:solidFill>
                        <a:round/>
                      </a:ln>
                    </p:spPr>
                  </p:cxnSp>
                </p:grpSp>
                <p:sp>
                  <p:nvSpPr>
                    <p:cNvPr id="23574" name="任意多边形 51307"/>
                    <p:cNvSpPr/>
                    <p:nvPr>
                      <p:custDataLst>
                        <p:tags r:id="rId21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prstClr val="black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/>
                    </a:p>
                  </p:txBody>
                </p:sp>
              </p:grpSp>
            </p:grpSp>
          </p:grpSp>
          <p:sp>
            <p:nvSpPr>
              <p:cNvPr id="23575" name="椭圆 5130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solidFill>
                <a:srgbClr val="FFFFFF"/>
              </a:solidFill>
              <a:ln w="38100" cmpd="dbl">
                <a:solidFill>
                  <a:prstClr val="black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cxnSp>
            <p:nvCxnSpPr>
              <p:cNvPr id="23576" name="直接连接符 51309"/>
              <p:cNvCxnSpPr>
                <a:cxnSpLocks noChangeAspect="1"/>
              </p:cNvCxnSpPr>
              <p:nvPr>
                <p:custDataLst>
                  <p:tags r:id="rId23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noFill/>
              <a:ln w="19050">
                <a:solidFill>
                  <a:prstClr val="black"/>
                </a:solidFill>
                <a:round/>
              </a:ln>
            </p:spPr>
          </p:cxnSp>
        </p:grpSp>
        <p:grpSp>
          <p:nvGrpSpPr>
            <p:cNvPr id="23577" name="组合 51310"/>
            <p:cNvGrpSpPr/>
            <p:nvPr>
              <p:custDataLst>
                <p:tags r:id="rId24"/>
              </p:custDataLst>
            </p:nvPr>
          </p:nvGrpSpPr>
          <p:grpSpPr>
            <a:xfrm>
              <a:off x="9432" y="1663"/>
              <a:ext cx="215" cy="1764"/>
              <a:chOff x="8405" y="1736"/>
              <a:chExt cx="362" cy="1764"/>
            </a:xfrm>
          </p:grpSpPr>
          <p:sp>
            <p:nvSpPr>
              <p:cNvPr id="23578" name="矩形 51311"/>
              <p:cNvSpPr/>
              <p:nvPr>
                <p:custDataLst>
                  <p:tags r:id="rId25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prstClr val="black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grpSp>
            <p:nvGrpSpPr>
              <p:cNvPr id="23579" name="组合 51312"/>
              <p:cNvGrpSpPr/>
              <p:nvPr>
                <p:custDataLst>
                  <p:tags r:id="rId26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</p:grpSpPr>
            <p:cxnSp>
              <p:nvCxnSpPr>
                <p:cNvPr id="23580" name="直接连接符 51313"/>
                <p:cNvCxnSpPr/>
                <p:nvPr>
                  <p:custDataLst>
                    <p:tags r:id="rId27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81" name="直接连接符 51314"/>
                <p:cNvCxnSpPr/>
                <p:nvPr>
                  <p:custDataLst>
                    <p:tags r:id="rId28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82" name="直接连接符 51315"/>
                <p:cNvCxnSpPr/>
                <p:nvPr>
                  <p:custDataLst>
                    <p:tags r:id="rId29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83" name="直接连接符 51316"/>
                <p:cNvCxnSpPr/>
                <p:nvPr>
                  <p:custDataLst>
                    <p:tags r:id="rId30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84" name="直接连接符 51317"/>
                <p:cNvCxnSpPr/>
                <p:nvPr>
                  <p:custDataLst>
                    <p:tags r:id="rId31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85" name="直接连接符 51318"/>
                <p:cNvCxnSpPr/>
                <p:nvPr>
                  <p:custDataLst>
                    <p:tags r:id="rId32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86" name="直接连接符 51319"/>
                <p:cNvCxnSpPr/>
                <p:nvPr>
                  <p:custDataLst>
                    <p:tags r:id="rId33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87" name="直接连接符 51320"/>
                <p:cNvCxnSpPr/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88" name="直接连接符 51321"/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89" name="直接连接符 51322"/>
                <p:cNvCxnSpPr/>
                <p:nvPr>
                  <p:custDataLst>
                    <p:tags r:id="rId36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90" name="直接连接符 51323"/>
                <p:cNvCxnSpPr/>
                <p:nvPr>
                  <p:custDataLst>
                    <p:tags r:id="rId37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</p:grpSp>
          <p:grpSp>
            <p:nvGrpSpPr>
              <p:cNvPr id="23591" name="组合 51324"/>
              <p:cNvGrpSpPr/>
              <p:nvPr>
                <p:custDataLst>
                  <p:tags r:id="rId38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</p:grpSpPr>
            <p:cxnSp>
              <p:nvCxnSpPr>
                <p:cNvPr id="23592" name="直接连接符 51325"/>
                <p:cNvCxnSpPr/>
                <p:nvPr>
                  <p:custDataLst>
                    <p:tags r:id="rId39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93" name="直接连接符 51326"/>
                <p:cNvCxnSpPr/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94" name="直接连接符 51327"/>
                <p:cNvCxnSpPr/>
                <p:nvPr>
                  <p:custDataLst>
                    <p:tags r:id="rId41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95" name="直接连接符 51328"/>
                <p:cNvCxnSpPr/>
                <p:nvPr>
                  <p:custDataLst>
                    <p:tags r:id="rId42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96" name="直接连接符 51329"/>
                <p:cNvCxnSpPr/>
                <p:nvPr>
                  <p:custDataLst>
                    <p:tags r:id="rId43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97" name="直接连接符 51330"/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98" name="直接连接符 51331"/>
                <p:cNvCxnSpPr/>
                <p:nvPr>
                  <p:custDataLst>
                    <p:tags r:id="rId45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599" name="直接连接符 51332"/>
                <p:cNvCxnSpPr/>
                <p:nvPr>
                  <p:custDataLst>
                    <p:tags r:id="rId46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00" name="直接连接符 51333"/>
                <p:cNvCxnSpPr/>
                <p:nvPr>
                  <p:custDataLst>
                    <p:tags r:id="rId47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01" name="直接连接符 51334"/>
                <p:cNvCxnSpPr/>
                <p:nvPr>
                  <p:custDataLst>
                    <p:tags r:id="rId48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02" name="直接连接符 51335"/>
                <p:cNvCxnSpPr/>
                <p:nvPr>
                  <p:custDataLst>
                    <p:tags r:id="rId49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</p:grpSp>
        </p:grpSp>
      </p:grpSp>
      <p:grpSp>
        <p:nvGrpSpPr>
          <p:cNvPr id="23603" name="xjhlx19"/>
          <p:cNvGrpSpPr/>
          <p:nvPr>
            <p:custDataLst>
              <p:tags r:id="rId50"/>
            </p:custDataLst>
          </p:nvPr>
        </p:nvGrpSpPr>
        <p:grpSpPr>
          <a:xfrm rot="2640000" flipH="1" flipV="1">
            <a:off x="6854989" y="3452284"/>
            <a:ext cx="82347" cy="1211439"/>
            <a:chOff x="9357" y="1135"/>
            <a:chExt cx="325" cy="3367"/>
          </a:xfrm>
        </p:grpSpPr>
        <p:grpSp>
          <p:nvGrpSpPr>
            <p:cNvPr id="23604" name="组合 51338"/>
            <p:cNvGrpSpPr/>
            <p:nvPr>
              <p:custDataLst>
                <p:tags r:id="rId51"/>
              </p:custDataLst>
            </p:nvPr>
          </p:nvGrpSpPr>
          <p:grpSpPr>
            <a:xfrm>
              <a:off x="9357" y="1135"/>
              <a:ext cx="325" cy="3367"/>
              <a:chOff x="8367" y="1168"/>
              <a:chExt cx="325" cy="3367"/>
            </a:xfrm>
          </p:grpSpPr>
          <p:grpSp>
            <p:nvGrpSpPr>
              <p:cNvPr id="23605" name="组合 51339"/>
              <p:cNvGrpSpPr/>
              <p:nvPr>
                <p:custDataLst>
                  <p:tags r:id="rId52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</p:grpSpPr>
            <p:grpSp>
              <p:nvGrpSpPr>
                <p:cNvPr id="23606" name="组合 51340"/>
                <p:cNvGrpSpPr>
                  <a:grpSpLocks noChangeAspect="1"/>
                </p:cNvGrpSpPr>
                <p:nvPr>
                  <p:custDataLst>
                    <p:tags r:id="rId53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</p:grpSpPr>
              <p:sp>
                <p:nvSpPr>
                  <p:cNvPr id="23607" name="任意多边形 51341"/>
                  <p:cNvSpPr>
                    <a:spLocks noChangeAspect="1"/>
                  </p:cNvSpPr>
                  <p:nvPr>
                    <p:custDataLst>
                      <p:tags r:id="rId54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prstClr val="black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cxnSp>
                <p:nvCxnSpPr>
                  <p:cNvPr id="23608" name="直接连接符 51342"/>
                  <p:cNvCxnSpPr>
                    <a:cxnSpLocks noChangeAspect="1"/>
                  </p:cNvCxnSpPr>
                  <p:nvPr>
                    <p:custDataLst>
                      <p:tags r:id="rId55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noFill/>
                  <a:ln w="28575">
                    <a:solidFill>
                      <a:prstClr val="black"/>
                    </a:solidFill>
                    <a:round/>
                  </a:ln>
                </p:spPr>
              </p:cxnSp>
            </p:grpSp>
            <p:grpSp>
              <p:nvGrpSpPr>
                <p:cNvPr id="23609" name="组合 51343"/>
                <p:cNvGrpSpPr/>
                <p:nvPr>
                  <p:custDataLst>
                    <p:tags r:id="rId56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</p:grpSpPr>
              <p:sp>
                <p:nvSpPr>
                  <p:cNvPr id="23610" name="任意多边形 51344"/>
                  <p:cNvSpPr/>
                  <p:nvPr>
                    <p:custDataLst>
                      <p:tags r:id="rId57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prstClr val="black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grpSp>
                <p:nvGrpSpPr>
                  <p:cNvPr id="23611" name="组合 51345"/>
                  <p:cNvGrpSpPr/>
                  <p:nvPr>
                    <p:custDataLst>
                      <p:tags r:id="rId58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</p:grpSpPr>
                <p:grpSp>
                  <p:nvGrpSpPr>
                    <p:cNvPr id="23612" name="组合 51346"/>
                    <p:cNvGrpSpPr/>
                    <p:nvPr>
                      <p:custDataLst>
                        <p:tags r:id="rId59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</p:grpSpPr>
                  <p:cxnSp>
                    <p:nvCxnSpPr>
                      <p:cNvPr id="23613" name="直接连接符 51347"/>
                      <p:cNvCxnSpPr/>
                      <p:nvPr>
                        <p:custDataLst>
                          <p:tags r:id="rId60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prstClr val="black"/>
                        </a:solidFill>
                        <a:round/>
                      </a:ln>
                    </p:spPr>
                  </p:cxnSp>
                  <p:cxnSp>
                    <p:nvCxnSpPr>
                      <p:cNvPr id="23614" name="直接连接符 51348"/>
                      <p:cNvCxnSpPr/>
                      <p:nvPr>
                        <p:custDataLst>
                          <p:tags r:id="rId61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prstClr val="black"/>
                        </a:solidFill>
                        <a:round/>
                      </a:ln>
                    </p:spPr>
                  </p:cxnSp>
                </p:grpSp>
                <p:sp>
                  <p:nvSpPr>
                    <p:cNvPr id="23615" name="任意多边形 51349"/>
                    <p:cNvSpPr/>
                    <p:nvPr>
                      <p:custDataLst>
                        <p:tags r:id="rId62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prstClr val="black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/>
                    </a:p>
                  </p:txBody>
                </p:sp>
              </p:grpSp>
            </p:grpSp>
          </p:grpSp>
          <p:sp>
            <p:nvSpPr>
              <p:cNvPr id="23616" name="椭圆 51350"/>
              <p:cNvSpPr>
                <a:spLocks noChangeAspect="1"/>
              </p:cNvSpPr>
              <p:nvPr>
                <p:custDataLst>
                  <p:tags r:id="rId63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solidFill>
                <a:srgbClr val="FFFFFF"/>
              </a:solidFill>
              <a:ln w="38100" cmpd="dbl">
                <a:solidFill>
                  <a:prstClr val="black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cxnSp>
            <p:nvCxnSpPr>
              <p:cNvPr id="23617" name="直接连接符 51351"/>
              <p:cNvCxnSpPr>
                <a:cxnSpLocks noChangeAspect="1"/>
              </p:cNvCxnSpPr>
              <p:nvPr>
                <p:custDataLst>
                  <p:tags r:id="rId64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noFill/>
              <a:ln w="19050">
                <a:solidFill>
                  <a:prstClr val="black"/>
                </a:solidFill>
                <a:round/>
              </a:ln>
            </p:spPr>
          </p:cxnSp>
        </p:grpSp>
        <p:grpSp>
          <p:nvGrpSpPr>
            <p:cNvPr id="23618" name="组合 51352"/>
            <p:cNvGrpSpPr/>
            <p:nvPr>
              <p:custDataLst>
                <p:tags r:id="rId65"/>
              </p:custDataLst>
            </p:nvPr>
          </p:nvGrpSpPr>
          <p:grpSpPr>
            <a:xfrm>
              <a:off x="9432" y="1663"/>
              <a:ext cx="215" cy="1764"/>
              <a:chOff x="8405" y="1736"/>
              <a:chExt cx="362" cy="1764"/>
            </a:xfrm>
          </p:grpSpPr>
          <p:sp>
            <p:nvSpPr>
              <p:cNvPr id="23619" name="矩形 51353"/>
              <p:cNvSpPr/>
              <p:nvPr>
                <p:custDataLst>
                  <p:tags r:id="rId66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prstClr val="black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grpSp>
            <p:nvGrpSpPr>
              <p:cNvPr id="23620" name="组合 51354"/>
              <p:cNvGrpSpPr/>
              <p:nvPr>
                <p:custDataLst>
                  <p:tags r:id="rId67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</p:grpSpPr>
            <p:cxnSp>
              <p:nvCxnSpPr>
                <p:cNvPr id="23621" name="直接连接符 51355"/>
                <p:cNvCxnSpPr/>
                <p:nvPr>
                  <p:custDataLst>
                    <p:tags r:id="rId68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22" name="直接连接符 51356"/>
                <p:cNvCxnSpPr/>
                <p:nvPr>
                  <p:custDataLst>
                    <p:tags r:id="rId69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23" name="直接连接符 51357"/>
                <p:cNvCxnSpPr/>
                <p:nvPr>
                  <p:custDataLst>
                    <p:tags r:id="rId70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24" name="直接连接符 51358"/>
                <p:cNvCxnSpPr/>
                <p:nvPr>
                  <p:custDataLst>
                    <p:tags r:id="rId71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25" name="直接连接符 51359"/>
                <p:cNvCxnSpPr/>
                <p:nvPr>
                  <p:custDataLst>
                    <p:tags r:id="rId72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26" name="直接连接符 51360"/>
                <p:cNvCxnSpPr/>
                <p:nvPr>
                  <p:custDataLst>
                    <p:tags r:id="rId73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27" name="直接连接符 51361"/>
                <p:cNvCxnSpPr/>
                <p:nvPr>
                  <p:custDataLst>
                    <p:tags r:id="rId74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28" name="直接连接符 51362"/>
                <p:cNvCxnSpPr/>
                <p:nvPr>
                  <p:custDataLst>
                    <p:tags r:id="rId75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29" name="直接连接符 51363"/>
                <p:cNvCxnSpPr/>
                <p:nvPr>
                  <p:custDataLst>
                    <p:tags r:id="rId76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30" name="直接连接符 51364"/>
                <p:cNvCxnSpPr/>
                <p:nvPr>
                  <p:custDataLst>
                    <p:tags r:id="rId77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31" name="直接连接符 51365"/>
                <p:cNvCxnSpPr/>
                <p:nvPr>
                  <p:custDataLst>
                    <p:tags r:id="rId78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</p:grpSp>
          <p:grpSp>
            <p:nvGrpSpPr>
              <p:cNvPr id="23632" name="组合 51366"/>
              <p:cNvGrpSpPr/>
              <p:nvPr>
                <p:custDataLst>
                  <p:tags r:id="rId79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</p:grpSpPr>
            <p:cxnSp>
              <p:nvCxnSpPr>
                <p:cNvPr id="23633" name="直接连接符 51367"/>
                <p:cNvCxnSpPr/>
                <p:nvPr>
                  <p:custDataLst>
                    <p:tags r:id="rId80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34" name="直接连接符 51368"/>
                <p:cNvCxnSpPr/>
                <p:nvPr>
                  <p:custDataLst>
                    <p:tags r:id="rId81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35" name="直接连接符 51369"/>
                <p:cNvCxnSpPr/>
                <p:nvPr>
                  <p:custDataLst>
                    <p:tags r:id="rId82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36" name="直接连接符 51370"/>
                <p:cNvCxnSpPr/>
                <p:nvPr>
                  <p:custDataLst>
                    <p:tags r:id="rId83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37" name="直接连接符 51371"/>
                <p:cNvCxnSpPr/>
                <p:nvPr>
                  <p:custDataLst>
                    <p:tags r:id="rId84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38" name="直接连接符 51372"/>
                <p:cNvCxnSpPr/>
                <p:nvPr>
                  <p:custDataLst>
                    <p:tags r:id="rId85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39" name="直接连接符 51373"/>
                <p:cNvCxnSpPr/>
                <p:nvPr>
                  <p:custDataLst>
                    <p:tags r:id="rId86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40" name="直接连接符 51374"/>
                <p:cNvCxnSpPr/>
                <p:nvPr>
                  <p:custDataLst>
                    <p:tags r:id="rId87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41" name="直接连接符 51375"/>
                <p:cNvCxnSpPr/>
                <p:nvPr>
                  <p:custDataLst>
                    <p:tags r:id="rId88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42" name="直接连接符 51376"/>
                <p:cNvCxnSpPr/>
                <p:nvPr>
                  <p:custDataLst>
                    <p:tags r:id="rId89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3643" name="直接连接符 51377"/>
                <p:cNvCxnSpPr/>
                <p:nvPr>
                  <p:custDataLst>
                    <p:tags r:id="rId90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</p:grpSp>
        </p:grpSp>
      </p:grpSp>
      <p:cxnSp>
        <p:nvCxnSpPr>
          <p:cNvPr id="23644" name="直接连接符 51378"/>
          <p:cNvCxnSpPr/>
          <p:nvPr>
            <p:custDataLst>
              <p:tags r:id="rId91"/>
            </p:custDataLst>
          </p:nvPr>
        </p:nvCxnSpPr>
        <p:spPr>
          <a:xfrm>
            <a:off x="7857396" y="3057972"/>
            <a:ext cx="517831" cy="570089"/>
          </a:xfrm>
          <a:prstGeom prst="line">
            <a:avLst/>
          </a:prstGeom>
          <a:noFill/>
          <a:ln w="28575">
            <a:pattFill>
              <a:fgClr>
                <a:srgbClr val="000000"/>
              </a:fgClr>
              <a:bgClr>
                <a:srgbClr val="FFFFFF"/>
              </a:bgClr>
            </a:pattFill>
            <a:round/>
          </a:ln>
        </p:spPr>
      </p:cxnSp>
      <p:cxnSp>
        <p:nvCxnSpPr>
          <p:cNvPr id="23645" name="直接连接符 51379"/>
          <p:cNvCxnSpPr/>
          <p:nvPr>
            <p:custDataLst>
              <p:tags r:id="rId92"/>
            </p:custDataLst>
          </p:nvPr>
        </p:nvCxnSpPr>
        <p:spPr>
          <a:xfrm flipH="1">
            <a:off x="7871648" y="2663661"/>
            <a:ext cx="0" cy="380059"/>
          </a:xfrm>
          <a:prstGeom prst="line">
            <a:avLst/>
          </a:prstGeom>
          <a:noFill/>
          <a:ln w="28575">
            <a:pattFill>
              <a:fgClr>
                <a:srgbClr val="000000"/>
              </a:fgClr>
              <a:bgClr>
                <a:srgbClr val="FFFFFF"/>
              </a:bgClr>
            </a:pattFill>
            <a:round/>
          </a:ln>
        </p:spPr>
      </p:cxnSp>
      <p:cxnSp>
        <p:nvCxnSpPr>
          <p:cNvPr id="23646" name="直接连接符 51380"/>
          <p:cNvCxnSpPr/>
          <p:nvPr>
            <p:custDataLst>
              <p:tags r:id="rId93"/>
            </p:custDataLst>
          </p:nvPr>
        </p:nvCxnSpPr>
        <p:spPr>
          <a:xfrm flipH="1">
            <a:off x="7339565" y="3057972"/>
            <a:ext cx="517831" cy="570089"/>
          </a:xfrm>
          <a:prstGeom prst="line">
            <a:avLst/>
          </a:prstGeom>
          <a:noFill/>
          <a:ln w="28575">
            <a:pattFill>
              <a:fgClr>
                <a:srgbClr val="000000"/>
              </a:fgClr>
              <a:bgClr>
                <a:srgbClr val="FFFFFF"/>
              </a:bgClr>
            </a:pattFill>
            <a:round/>
          </a:ln>
        </p:spPr>
      </p:cxnSp>
      <p:sp>
        <p:nvSpPr>
          <p:cNvPr id="23647" name="椭圆 51381"/>
          <p:cNvSpPr>
            <a:spLocks noChangeAspect="1"/>
          </p:cNvSpPr>
          <p:nvPr>
            <p:custDataLst>
              <p:tags r:id="rId94"/>
            </p:custDataLst>
          </p:nvPr>
        </p:nvSpPr>
        <p:spPr>
          <a:xfrm>
            <a:off x="7828892" y="3034219"/>
            <a:ext cx="93431" cy="93431"/>
          </a:xfrm>
          <a:prstGeom prst="ellipse">
            <a:avLst/>
          </a:prstGeom>
          <a:solidFill>
            <a:srgbClr val="000000"/>
          </a:solidFill>
          <a:ln>
            <a:solidFill>
              <a:prstClr val="black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3648" name="矩形 51384"/>
          <p:cNvSpPr/>
          <p:nvPr>
            <p:custDataLst>
              <p:tags r:id="rId95"/>
            </p:custDataLst>
          </p:nvPr>
        </p:nvSpPr>
        <p:spPr>
          <a:xfrm>
            <a:off x="587587" y="2409613"/>
            <a:ext cx="4710007" cy="327236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342900" lvl="0" indent="-342900">
              <a:lnSpc>
                <a:spcPct val="180000"/>
              </a:lnSpc>
              <a:spcBef>
                <a:spcPct val="20000"/>
              </a:spcBef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）用两个弹簧测力计分别钩住绳套，互成角度地拉橡皮筋，使橡皮筋伸长，结点达到某一位置Ｏ点</a:t>
            </a:r>
          </a:p>
        </p:txBody>
      </p:sp>
      <p:sp>
        <p:nvSpPr>
          <p:cNvPr id="23649" name="椭圆 51385"/>
          <p:cNvSpPr/>
          <p:nvPr>
            <p:custDataLst>
              <p:tags r:id="rId96"/>
            </p:custDataLst>
          </p:nvPr>
        </p:nvSpPr>
        <p:spPr>
          <a:xfrm flipH="1">
            <a:off x="7794053" y="1870287"/>
            <a:ext cx="125103" cy="837715"/>
          </a:xfrm>
          <a:prstGeom prst="ellipse">
            <a:avLst/>
          </a:prstGeom>
          <a:noFill/>
          <a:ln w="28575">
            <a:solidFill>
              <a:srgbClr val="FF9933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3650" name="椭圆 51336"/>
          <p:cNvSpPr>
            <a:spLocks noChangeAspect="1"/>
          </p:cNvSpPr>
          <p:nvPr>
            <p:custDataLst>
              <p:tags r:id="rId97"/>
            </p:custDataLst>
          </p:nvPr>
        </p:nvSpPr>
        <p:spPr>
          <a:xfrm>
            <a:off x="7752880" y="1794275"/>
            <a:ext cx="226452" cy="226452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2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grpSp>
        <p:nvGrpSpPr>
          <p:cNvPr id="2" name="Group 28"/>
          <p:cNvGrpSpPr/>
          <p:nvPr>
            <p:custDataLst>
              <p:tags r:id="rId98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3" name="Rectangle 8"/>
            <p:cNvSpPr>
              <a:spLocks noChangeArrowheads="1"/>
            </p:cNvSpPr>
            <p:nvPr>
              <p:custDataLst>
                <p:tags r:id="rId99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实验操作</a:t>
              </a:r>
            </a:p>
          </p:txBody>
        </p:sp>
      </p:grpSp>
      <p:sp>
        <p:nvSpPr>
          <p:cNvPr id="5" name="AutoShape 10"/>
          <p:cNvSpPr>
            <a:spLocks noChangeArrowheads="1"/>
          </p:cNvSpPr>
          <p:nvPr userDrawn="1">
            <p:custDataLst>
              <p:tags r:id="rId101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 userDrawn="1">
            <p:custDataLst>
              <p:tags r:id="rId102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</p:cSld>
  <p:clrMapOvr>
    <a:masterClrMapping/>
  </p:clrMapOvr>
  <p:transition>
    <p:wipe dir="d"/>
  </p:transition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4580" name="矩形 52227"/>
          <p:cNvSpPr/>
          <p:nvPr>
            <p:custDataLst>
              <p:tags r:id="rId3"/>
            </p:custDataLst>
          </p:nvPr>
        </p:nvSpPr>
        <p:spPr>
          <a:xfrm>
            <a:off x="4575763" y="1603963"/>
            <a:ext cx="3268509" cy="463672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4581" name="椭圆 52228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727787" y="1755987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4582" name="椭圆 52229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312189" y="1679975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4583" name="椭圆 5223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4727787" y="5708603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4584" name="椭圆 5223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312189" y="5708603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4585" name="椭圆 52314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096000" y="1603963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4586" name="椭圆 52315"/>
          <p:cNvSpPr/>
          <p:nvPr>
            <p:custDataLst>
              <p:tags r:id="rId9"/>
            </p:custDataLst>
          </p:nvPr>
        </p:nvSpPr>
        <p:spPr>
          <a:xfrm flipH="1">
            <a:off x="6233772" y="1755987"/>
            <a:ext cx="76012" cy="1064165"/>
          </a:xfrm>
          <a:prstGeom prst="ellipse">
            <a:avLst/>
          </a:prstGeom>
          <a:noFill/>
          <a:ln w="28575">
            <a:solidFill>
              <a:srgbClr val="FF9933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grpSp>
        <p:nvGrpSpPr>
          <p:cNvPr id="24587" name="xjhlx19"/>
          <p:cNvGrpSpPr/>
          <p:nvPr>
            <p:custDataLst>
              <p:tags r:id="rId10"/>
            </p:custDataLst>
          </p:nvPr>
        </p:nvGrpSpPr>
        <p:grpSpPr>
          <a:xfrm rot="18960000" flipV="1">
            <a:off x="7768261" y="4264377"/>
            <a:ext cx="82347" cy="1211440"/>
            <a:chOff x="9357" y="1135"/>
            <a:chExt cx="325" cy="3367"/>
          </a:xfrm>
        </p:grpSpPr>
        <p:grpSp>
          <p:nvGrpSpPr>
            <p:cNvPr id="24588" name="组合 52317"/>
            <p:cNvGrpSpPr/>
            <p:nvPr>
              <p:custDataLst>
                <p:tags r:id="rId11"/>
              </p:custDataLst>
            </p:nvPr>
          </p:nvGrpSpPr>
          <p:grpSpPr>
            <a:xfrm>
              <a:off x="9357" y="1135"/>
              <a:ext cx="325" cy="3367"/>
              <a:chOff x="8367" y="1168"/>
              <a:chExt cx="325" cy="3367"/>
            </a:xfrm>
          </p:grpSpPr>
          <p:grpSp>
            <p:nvGrpSpPr>
              <p:cNvPr id="24589" name="组合 52318"/>
              <p:cNvGrpSpPr/>
              <p:nvPr>
                <p:custDataLst>
                  <p:tags r:id="rId12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</p:grpSpPr>
            <p:grpSp>
              <p:nvGrpSpPr>
                <p:cNvPr id="24590" name="组合 52319"/>
                <p:cNvGrpSpPr>
                  <a:grpSpLocks noChangeAspect="1"/>
                </p:cNvGrpSpPr>
                <p:nvPr>
                  <p:custDataLst>
                    <p:tags r:id="rId13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</p:grpSpPr>
              <p:sp>
                <p:nvSpPr>
                  <p:cNvPr id="24591" name="任意多边形 52320"/>
                  <p:cNvSpPr>
                    <a:spLocks noChangeAspect="1"/>
                  </p:cNvSpPr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prstClr val="black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cxnSp>
                <p:nvCxnSpPr>
                  <p:cNvPr id="24592" name="直接连接符 52321"/>
                  <p:cNvCxnSpPr>
                    <a:cxnSpLocks noChangeAspect="1"/>
                  </p:cNvCxnSpPr>
                  <p:nvPr>
                    <p:custDataLst>
                      <p:tags r:id="rId15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noFill/>
                  <a:ln w="28575">
                    <a:solidFill>
                      <a:prstClr val="black"/>
                    </a:solidFill>
                    <a:round/>
                  </a:ln>
                </p:spPr>
              </p:cxnSp>
            </p:grpSp>
            <p:grpSp>
              <p:nvGrpSpPr>
                <p:cNvPr id="24593" name="组合 52322"/>
                <p:cNvGrpSpPr/>
                <p:nvPr>
                  <p:custDataLst>
                    <p:tags r:id="rId16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</p:grpSpPr>
              <p:sp>
                <p:nvSpPr>
                  <p:cNvPr id="24594" name="任意多边形 52323"/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prstClr val="black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grpSp>
                <p:nvGrpSpPr>
                  <p:cNvPr id="24595" name="组合 52324"/>
                  <p:cNvGrpSpPr/>
                  <p:nvPr>
                    <p:custDataLst>
                      <p:tags r:id="rId18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</p:grpSpPr>
                <p:grpSp>
                  <p:nvGrpSpPr>
                    <p:cNvPr id="24596" name="组合 52325"/>
                    <p:cNvGrpSpPr/>
                    <p:nvPr>
                      <p:custDataLst>
                        <p:tags r:id="rId19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</p:grpSpPr>
                  <p:cxnSp>
                    <p:nvCxnSpPr>
                      <p:cNvPr id="24597" name="直接连接符 52326"/>
                      <p:cNvCxnSpPr/>
                      <p:nvPr>
                        <p:custDataLst>
                          <p:tags r:id="rId20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prstClr val="black"/>
                        </a:solidFill>
                        <a:round/>
                      </a:ln>
                    </p:spPr>
                  </p:cxnSp>
                  <p:cxnSp>
                    <p:nvCxnSpPr>
                      <p:cNvPr id="24598" name="直接连接符 52327"/>
                      <p:cNvCxnSpPr/>
                      <p:nvPr>
                        <p:custDataLst>
                          <p:tags r:id="rId21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prstClr val="black"/>
                        </a:solidFill>
                        <a:round/>
                      </a:ln>
                    </p:spPr>
                  </p:cxnSp>
                </p:grpSp>
                <p:sp>
                  <p:nvSpPr>
                    <p:cNvPr id="24599" name="任意多边形 52328"/>
                    <p:cNvSpPr/>
                    <p:nvPr>
                      <p:custDataLst>
                        <p:tags r:id="rId22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prstClr val="black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/>
                    </a:p>
                  </p:txBody>
                </p:sp>
              </p:grpSp>
            </p:grpSp>
          </p:grpSp>
          <p:sp>
            <p:nvSpPr>
              <p:cNvPr id="24600" name="椭圆 5232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solidFill>
                <a:srgbClr val="FFFFFF"/>
              </a:solidFill>
              <a:ln w="38100" cmpd="dbl">
                <a:solidFill>
                  <a:prstClr val="black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cxnSp>
            <p:nvCxnSpPr>
              <p:cNvPr id="24601" name="直接连接符 52330"/>
              <p:cNvCxnSpPr>
                <a:cxnSpLocks noChangeAspect="1"/>
              </p:cNvCxnSpPr>
              <p:nvPr>
                <p:custDataLst>
                  <p:tags r:id="rId24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noFill/>
              <a:ln w="19050">
                <a:solidFill>
                  <a:prstClr val="black"/>
                </a:solidFill>
                <a:round/>
              </a:ln>
            </p:spPr>
          </p:cxnSp>
        </p:grpSp>
        <p:grpSp>
          <p:nvGrpSpPr>
            <p:cNvPr id="24602" name="组合 52331"/>
            <p:cNvGrpSpPr/>
            <p:nvPr>
              <p:custDataLst>
                <p:tags r:id="rId25"/>
              </p:custDataLst>
            </p:nvPr>
          </p:nvGrpSpPr>
          <p:grpSpPr>
            <a:xfrm>
              <a:off x="9432" y="1663"/>
              <a:ext cx="215" cy="1764"/>
              <a:chOff x="8405" y="1736"/>
              <a:chExt cx="362" cy="1764"/>
            </a:xfrm>
          </p:grpSpPr>
          <p:sp>
            <p:nvSpPr>
              <p:cNvPr id="24603" name="矩形 52332"/>
              <p:cNvSpPr/>
              <p:nvPr>
                <p:custDataLst>
                  <p:tags r:id="rId26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prstClr val="black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grpSp>
            <p:nvGrpSpPr>
              <p:cNvPr id="24604" name="组合 52333"/>
              <p:cNvGrpSpPr/>
              <p:nvPr>
                <p:custDataLst>
                  <p:tags r:id="rId27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</p:grpSpPr>
            <p:cxnSp>
              <p:nvCxnSpPr>
                <p:cNvPr id="24605" name="直接连接符 52334"/>
                <p:cNvCxnSpPr/>
                <p:nvPr>
                  <p:custDataLst>
                    <p:tags r:id="rId28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06" name="直接连接符 52335"/>
                <p:cNvCxnSpPr/>
                <p:nvPr>
                  <p:custDataLst>
                    <p:tags r:id="rId29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07" name="直接连接符 52336"/>
                <p:cNvCxnSpPr/>
                <p:nvPr>
                  <p:custDataLst>
                    <p:tags r:id="rId30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08" name="直接连接符 52337"/>
                <p:cNvCxnSpPr/>
                <p:nvPr>
                  <p:custDataLst>
                    <p:tags r:id="rId31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09" name="直接连接符 52338"/>
                <p:cNvCxnSpPr/>
                <p:nvPr>
                  <p:custDataLst>
                    <p:tags r:id="rId32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10" name="直接连接符 52339"/>
                <p:cNvCxnSpPr/>
                <p:nvPr>
                  <p:custDataLst>
                    <p:tags r:id="rId33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11" name="直接连接符 52340"/>
                <p:cNvCxnSpPr/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12" name="直接连接符 52341"/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13" name="直接连接符 52342"/>
                <p:cNvCxnSpPr/>
                <p:nvPr>
                  <p:custDataLst>
                    <p:tags r:id="rId36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14" name="直接连接符 52343"/>
                <p:cNvCxnSpPr/>
                <p:nvPr>
                  <p:custDataLst>
                    <p:tags r:id="rId37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15" name="直接连接符 52344"/>
                <p:cNvCxnSpPr/>
                <p:nvPr>
                  <p:custDataLst>
                    <p:tags r:id="rId38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</p:grpSp>
          <p:grpSp>
            <p:nvGrpSpPr>
              <p:cNvPr id="24616" name="组合 52345"/>
              <p:cNvGrpSpPr/>
              <p:nvPr>
                <p:custDataLst>
                  <p:tags r:id="rId39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</p:grpSpPr>
            <p:cxnSp>
              <p:nvCxnSpPr>
                <p:cNvPr id="24617" name="直接连接符 52346"/>
                <p:cNvCxnSpPr/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18" name="直接连接符 52347"/>
                <p:cNvCxnSpPr/>
                <p:nvPr>
                  <p:custDataLst>
                    <p:tags r:id="rId41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19" name="直接连接符 52348"/>
                <p:cNvCxnSpPr/>
                <p:nvPr>
                  <p:custDataLst>
                    <p:tags r:id="rId42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20" name="直接连接符 52349"/>
                <p:cNvCxnSpPr/>
                <p:nvPr>
                  <p:custDataLst>
                    <p:tags r:id="rId43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21" name="直接连接符 52350"/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22" name="直接连接符 52351"/>
                <p:cNvCxnSpPr/>
                <p:nvPr>
                  <p:custDataLst>
                    <p:tags r:id="rId45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23" name="直接连接符 52352"/>
                <p:cNvCxnSpPr/>
                <p:nvPr>
                  <p:custDataLst>
                    <p:tags r:id="rId46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24" name="直接连接符 52353"/>
                <p:cNvCxnSpPr/>
                <p:nvPr>
                  <p:custDataLst>
                    <p:tags r:id="rId47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25" name="直接连接符 52354"/>
                <p:cNvCxnSpPr/>
                <p:nvPr>
                  <p:custDataLst>
                    <p:tags r:id="rId48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26" name="直接连接符 52355"/>
                <p:cNvCxnSpPr/>
                <p:nvPr>
                  <p:custDataLst>
                    <p:tags r:id="rId49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27" name="直接连接符 52356"/>
                <p:cNvCxnSpPr/>
                <p:nvPr>
                  <p:custDataLst>
                    <p:tags r:id="rId50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</p:grpSp>
        </p:grpSp>
      </p:grpSp>
      <p:sp>
        <p:nvSpPr>
          <p:cNvPr id="24628" name="椭圆 52357"/>
          <p:cNvSpPr>
            <a:spLocks noChangeAspect="1"/>
          </p:cNvSpPr>
          <p:nvPr>
            <p:custDataLst>
              <p:tags r:id="rId51"/>
            </p:custDataLst>
          </p:nvPr>
        </p:nvSpPr>
        <p:spPr>
          <a:xfrm>
            <a:off x="6157760" y="1679975"/>
            <a:ext cx="226452" cy="226452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2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grpSp>
        <p:nvGrpSpPr>
          <p:cNvPr id="24629" name="xjhlx19"/>
          <p:cNvGrpSpPr/>
          <p:nvPr>
            <p:custDataLst>
              <p:tags r:id="rId52"/>
            </p:custDataLst>
          </p:nvPr>
        </p:nvGrpSpPr>
        <p:grpSpPr>
          <a:xfrm rot="2640000" flipH="1" flipV="1">
            <a:off x="4569428" y="4340389"/>
            <a:ext cx="82347" cy="1211440"/>
            <a:chOff x="9357" y="1135"/>
            <a:chExt cx="325" cy="3367"/>
          </a:xfrm>
        </p:grpSpPr>
        <p:grpSp>
          <p:nvGrpSpPr>
            <p:cNvPr id="24630" name="组合 52359"/>
            <p:cNvGrpSpPr/>
            <p:nvPr>
              <p:custDataLst>
                <p:tags r:id="rId53"/>
              </p:custDataLst>
            </p:nvPr>
          </p:nvGrpSpPr>
          <p:grpSpPr>
            <a:xfrm>
              <a:off x="9357" y="1135"/>
              <a:ext cx="325" cy="3367"/>
              <a:chOff x="8367" y="1168"/>
              <a:chExt cx="325" cy="3367"/>
            </a:xfrm>
          </p:grpSpPr>
          <p:grpSp>
            <p:nvGrpSpPr>
              <p:cNvPr id="24631" name="组合 52360"/>
              <p:cNvGrpSpPr/>
              <p:nvPr>
                <p:custDataLst>
                  <p:tags r:id="rId54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</p:grpSpPr>
            <p:grpSp>
              <p:nvGrpSpPr>
                <p:cNvPr id="24632" name="组合 52361"/>
                <p:cNvGrpSpPr>
                  <a:grpSpLocks noChangeAspect="1"/>
                </p:cNvGrpSpPr>
                <p:nvPr>
                  <p:custDataLst>
                    <p:tags r:id="rId55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</p:grpSpPr>
              <p:sp>
                <p:nvSpPr>
                  <p:cNvPr id="24633" name="任意多边形 52362"/>
                  <p:cNvSpPr>
                    <a:spLocks noChangeAspect="1"/>
                  </p:cNvSpPr>
                  <p:nvPr>
                    <p:custDataLst>
                      <p:tags r:id="rId56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prstClr val="black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cxnSp>
                <p:nvCxnSpPr>
                  <p:cNvPr id="24634" name="直接连接符 52363"/>
                  <p:cNvCxnSpPr>
                    <a:cxnSpLocks noChangeAspect="1"/>
                  </p:cNvCxnSpPr>
                  <p:nvPr>
                    <p:custDataLst>
                      <p:tags r:id="rId57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noFill/>
                  <a:ln w="28575">
                    <a:solidFill>
                      <a:prstClr val="black"/>
                    </a:solidFill>
                    <a:round/>
                  </a:ln>
                </p:spPr>
              </p:cxnSp>
            </p:grpSp>
            <p:grpSp>
              <p:nvGrpSpPr>
                <p:cNvPr id="24635" name="组合 52364"/>
                <p:cNvGrpSpPr/>
                <p:nvPr>
                  <p:custDataLst>
                    <p:tags r:id="rId58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</p:grpSpPr>
              <p:sp>
                <p:nvSpPr>
                  <p:cNvPr id="24636" name="任意多边形 52365"/>
                  <p:cNvSpPr/>
                  <p:nvPr>
                    <p:custDataLst>
                      <p:tags r:id="rId59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prstClr val="black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grpSp>
                <p:nvGrpSpPr>
                  <p:cNvPr id="24637" name="组合 52366"/>
                  <p:cNvGrpSpPr/>
                  <p:nvPr>
                    <p:custDataLst>
                      <p:tags r:id="rId60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</p:grpSpPr>
                <p:grpSp>
                  <p:nvGrpSpPr>
                    <p:cNvPr id="24638" name="组合 52367"/>
                    <p:cNvGrpSpPr/>
                    <p:nvPr>
                      <p:custDataLst>
                        <p:tags r:id="rId61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</p:grpSpPr>
                  <p:cxnSp>
                    <p:nvCxnSpPr>
                      <p:cNvPr id="24639" name="直接连接符 52368"/>
                      <p:cNvCxnSpPr/>
                      <p:nvPr>
                        <p:custDataLst>
                          <p:tags r:id="rId62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prstClr val="black"/>
                        </a:solidFill>
                        <a:round/>
                      </a:ln>
                    </p:spPr>
                  </p:cxnSp>
                  <p:cxnSp>
                    <p:nvCxnSpPr>
                      <p:cNvPr id="24640" name="直接连接符 52369"/>
                      <p:cNvCxnSpPr/>
                      <p:nvPr>
                        <p:custDataLst>
                          <p:tags r:id="rId63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prstClr val="black"/>
                        </a:solidFill>
                        <a:round/>
                      </a:ln>
                    </p:spPr>
                  </p:cxnSp>
                </p:grpSp>
                <p:sp>
                  <p:nvSpPr>
                    <p:cNvPr id="24641" name="任意多边形 52370"/>
                    <p:cNvSpPr/>
                    <p:nvPr>
                      <p:custDataLst>
                        <p:tags r:id="rId64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prstClr val="black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/>
                    </a:p>
                  </p:txBody>
                </p:sp>
              </p:grpSp>
            </p:grpSp>
          </p:grpSp>
          <p:sp>
            <p:nvSpPr>
              <p:cNvPr id="24642" name="椭圆 52371"/>
              <p:cNvSpPr>
                <a:spLocks noChangeAspect="1"/>
              </p:cNvSpPr>
              <p:nvPr>
                <p:custDataLst>
                  <p:tags r:id="rId65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solidFill>
                <a:srgbClr val="FFFFFF"/>
              </a:solidFill>
              <a:ln w="38100" cmpd="dbl">
                <a:solidFill>
                  <a:prstClr val="black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cxnSp>
            <p:nvCxnSpPr>
              <p:cNvPr id="24643" name="直接连接符 52372"/>
              <p:cNvCxnSpPr>
                <a:cxnSpLocks noChangeAspect="1"/>
              </p:cNvCxnSpPr>
              <p:nvPr>
                <p:custDataLst>
                  <p:tags r:id="rId66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noFill/>
              <a:ln w="19050">
                <a:solidFill>
                  <a:prstClr val="black"/>
                </a:solidFill>
                <a:round/>
              </a:ln>
            </p:spPr>
          </p:cxnSp>
        </p:grpSp>
        <p:grpSp>
          <p:nvGrpSpPr>
            <p:cNvPr id="24644" name="组合 52373"/>
            <p:cNvGrpSpPr/>
            <p:nvPr>
              <p:custDataLst>
                <p:tags r:id="rId67"/>
              </p:custDataLst>
            </p:nvPr>
          </p:nvGrpSpPr>
          <p:grpSpPr>
            <a:xfrm>
              <a:off x="9432" y="1663"/>
              <a:ext cx="215" cy="1764"/>
              <a:chOff x="8405" y="1736"/>
              <a:chExt cx="362" cy="1764"/>
            </a:xfrm>
          </p:grpSpPr>
          <p:sp>
            <p:nvSpPr>
              <p:cNvPr id="24645" name="矩形 52374"/>
              <p:cNvSpPr/>
              <p:nvPr>
                <p:custDataLst>
                  <p:tags r:id="rId68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prstClr val="black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grpSp>
            <p:nvGrpSpPr>
              <p:cNvPr id="24646" name="组合 52375"/>
              <p:cNvGrpSpPr/>
              <p:nvPr>
                <p:custDataLst>
                  <p:tags r:id="rId69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</p:grpSpPr>
            <p:cxnSp>
              <p:nvCxnSpPr>
                <p:cNvPr id="24647" name="直接连接符 52376"/>
                <p:cNvCxnSpPr/>
                <p:nvPr>
                  <p:custDataLst>
                    <p:tags r:id="rId70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48" name="直接连接符 52377"/>
                <p:cNvCxnSpPr/>
                <p:nvPr>
                  <p:custDataLst>
                    <p:tags r:id="rId71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49" name="直接连接符 52378"/>
                <p:cNvCxnSpPr/>
                <p:nvPr>
                  <p:custDataLst>
                    <p:tags r:id="rId72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50" name="直接连接符 52379"/>
                <p:cNvCxnSpPr/>
                <p:nvPr>
                  <p:custDataLst>
                    <p:tags r:id="rId73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51" name="直接连接符 52380"/>
                <p:cNvCxnSpPr/>
                <p:nvPr>
                  <p:custDataLst>
                    <p:tags r:id="rId74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52" name="直接连接符 52381"/>
                <p:cNvCxnSpPr/>
                <p:nvPr>
                  <p:custDataLst>
                    <p:tags r:id="rId75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53" name="直接连接符 52382"/>
                <p:cNvCxnSpPr/>
                <p:nvPr>
                  <p:custDataLst>
                    <p:tags r:id="rId76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54" name="直接连接符 52383"/>
                <p:cNvCxnSpPr/>
                <p:nvPr>
                  <p:custDataLst>
                    <p:tags r:id="rId77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55" name="直接连接符 52384"/>
                <p:cNvCxnSpPr/>
                <p:nvPr>
                  <p:custDataLst>
                    <p:tags r:id="rId78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56" name="直接连接符 52385"/>
                <p:cNvCxnSpPr/>
                <p:nvPr>
                  <p:custDataLst>
                    <p:tags r:id="rId79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57" name="直接连接符 52386"/>
                <p:cNvCxnSpPr/>
                <p:nvPr>
                  <p:custDataLst>
                    <p:tags r:id="rId80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</p:grpSp>
          <p:grpSp>
            <p:nvGrpSpPr>
              <p:cNvPr id="24658" name="组合 52387"/>
              <p:cNvGrpSpPr/>
              <p:nvPr>
                <p:custDataLst>
                  <p:tags r:id="rId81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</p:grpSpPr>
            <p:cxnSp>
              <p:nvCxnSpPr>
                <p:cNvPr id="24659" name="直接连接符 52388"/>
                <p:cNvCxnSpPr/>
                <p:nvPr>
                  <p:custDataLst>
                    <p:tags r:id="rId82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60" name="直接连接符 52389"/>
                <p:cNvCxnSpPr/>
                <p:nvPr>
                  <p:custDataLst>
                    <p:tags r:id="rId83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61" name="直接连接符 52390"/>
                <p:cNvCxnSpPr/>
                <p:nvPr>
                  <p:custDataLst>
                    <p:tags r:id="rId84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62" name="直接连接符 52391"/>
                <p:cNvCxnSpPr/>
                <p:nvPr>
                  <p:custDataLst>
                    <p:tags r:id="rId85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63" name="直接连接符 52392"/>
                <p:cNvCxnSpPr/>
                <p:nvPr>
                  <p:custDataLst>
                    <p:tags r:id="rId86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64" name="直接连接符 52393"/>
                <p:cNvCxnSpPr/>
                <p:nvPr>
                  <p:custDataLst>
                    <p:tags r:id="rId87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65" name="直接连接符 52394"/>
                <p:cNvCxnSpPr/>
                <p:nvPr>
                  <p:custDataLst>
                    <p:tags r:id="rId88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66" name="直接连接符 52395"/>
                <p:cNvCxnSpPr/>
                <p:nvPr>
                  <p:custDataLst>
                    <p:tags r:id="rId89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67" name="直接连接符 52396"/>
                <p:cNvCxnSpPr/>
                <p:nvPr>
                  <p:custDataLst>
                    <p:tags r:id="rId90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68" name="直接连接符 52397"/>
                <p:cNvCxnSpPr/>
                <p:nvPr>
                  <p:custDataLst>
                    <p:tags r:id="rId91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4669" name="直接连接符 52398"/>
                <p:cNvCxnSpPr/>
                <p:nvPr>
                  <p:custDataLst>
                    <p:tags r:id="rId92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</p:grpSp>
        </p:grpSp>
      </p:grpSp>
      <p:cxnSp>
        <p:nvCxnSpPr>
          <p:cNvPr id="24670" name="直接连接符 52399"/>
          <p:cNvCxnSpPr/>
          <p:nvPr>
            <p:custDataLst>
              <p:tags r:id="rId93"/>
            </p:custDataLst>
          </p:nvPr>
        </p:nvCxnSpPr>
        <p:spPr>
          <a:xfrm>
            <a:off x="6262276" y="3185960"/>
            <a:ext cx="1201937" cy="1306453"/>
          </a:xfrm>
          <a:prstGeom prst="line">
            <a:avLst/>
          </a:prstGeom>
          <a:noFill/>
          <a:ln w="28575">
            <a:pattFill>
              <a:fgClr>
                <a:srgbClr val="000000"/>
              </a:fgClr>
              <a:bgClr>
                <a:srgbClr val="FFFFFF"/>
              </a:bgClr>
            </a:pattFill>
            <a:round/>
          </a:ln>
        </p:spPr>
      </p:cxnSp>
      <p:cxnSp>
        <p:nvCxnSpPr>
          <p:cNvPr id="24671" name="直接连接符 52400"/>
          <p:cNvCxnSpPr/>
          <p:nvPr>
            <p:custDataLst>
              <p:tags r:id="rId94"/>
            </p:custDataLst>
          </p:nvPr>
        </p:nvCxnSpPr>
        <p:spPr>
          <a:xfrm flipH="1">
            <a:off x="6276528" y="2791648"/>
            <a:ext cx="0" cy="380059"/>
          </a:xfrm>
          <a:prstGeom prst="line">
            <a:avLst/>
          </a:prstGeom>
          <a:noFill/>
          <a:ln w="28575">
            <a:pattFill>
              <a:fgClr>
                <a:srgbClr val="000000"/>
              </a:fgClr>
              <a:bgClr>
                <a:srgbClr val="FFFFFF"/>
              </a:bgClr>
            </a:pattFill>
            <a:round/>
          </a:ln>
        </p:spPr>
      </p:cxnSp>
      <p:cxnSp>
        <p:nvCxnSpPr>
          <p:cNvPr id="24672" name="直接连接符 52401"/>
          <p:cNvCxnSpPr/>
          <p:nvPr>
            <p:custDataLst>
              <p:tags r:id="rId95"/>
            </p:custDataLst>
          </p:nvPr>
        </p:nvCxnSpPr>
        <p:spPr>
          <a:xfrm flipH="1">
            <a:off x="4955823" y="3185960"/>
            <a:ext cx="1306455" cy="1382465"/>
          </a:xfrm>
          <a:prstGeom prst="line">
            <a:avLst/>
          </a:prstGeom>
          <a:noFill/>
          <a:ln w="28575">
            <a:pattFill>
              <a:fgClr>
                <a:srgbClr val="000000"/>
              </a:fgClr>
              <a:bgClr>
                <a:srgbClr val="FFFFFF"/>
              </a:bgClr>
            </a:pattFill>
            <a:round/>
          </a:ln>
        </p:spPr>
      </p:cxnSp>
      <p:sp>
        <p:nvSpPr>
          <p:cNvPr id="24673" name="椭圆 52402"/>
          <p:cNvSpPr>
            <a:spLocks noChangeAspect="1"/>
          </p:cNvSpPr>
          <p:nvPr>
            <p:custDataLst>
              <p:tags r:id="rId96"/>
            </p:custDataLst>
          </p:nvPr>
        </p:nvSpPr>
        <p:spPr>
          <a:xfrm>
            <a:off x="6233772" y="3162205"/>
            <a:ext cx="93431" cy="93432"/>
          </a:xfrm>
          <a:prstGeom prst="ellipse">
            <a:avLst/>
          </a:prstGeom>
          <a:solidFill>
            <a:srgbClr val="000000"/>
          </a:solidFill>
          <a:ln>
            <a:solidFill>
              <a:prstClr val="black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4674" name="文本框 52403"/>
          <p:cNvSpPr/>
          <p:nvPr>
            <p:custDataLst>
              <p:tags r:id="rId97"/>
            </p:custDataLst>
          </p:nvPr>
        </p:nvSpPr>
        <p:spPr>
          <a:xfrm>
            <a:off x="5882217" y="2924669"/>
            <a:ext cx="532083" cy="4603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>
              <a:spcBef>
                <a:spcPct val="50000"/>
              </a:spcBef>
            </a:pPr>
            <a:r>
              <a:rPr lang="en-US" altLang="zh-CN" sz="2395" i="1">
                <a:solidFill>
                  <a:srgbClr val="FF0000"/>
                </a:solidFill>
                <a:latin typeface="Times New Roman" panose="02020603050405020304" charset="0"/>
                <a:ea typeface="楷体_GB2312" pitchFamily="49" charset="-122"/>
              </a:rPr>
              <a:t>O</a:t>
            </a:r>
          </a:p>
        </p:txBody>
      </p:sp>
      <p:sp>
        <p:nvSpPr>
          <p:cNvPr id="24676" name="矩形 52405"/>
          <p:cNvSpPr/>
          <p:nvPr>
            <p:custDataLst>
              <p:tags r:id="rId98"/>
            </p:custDataLst>
          </p:nvPr>
        </p:nvSpPr>
        <p:spPr>
          <a:xfrm>
            <a:off x="327660" y="2324947"/>
            <a:ext cx="3771053" cy="34925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342900" lvl="0" indent="-342900">
              <a:lnSpc>
                <a:spcPct val="200000"/>
              </a:lnSpc>
              <a:spcBef>
                <a:spcPct val="20000"/>
              </a:spcBef>
            </a:pPr>
            <a:r>
              <a:rPr lang="en-US" altLang="zh-CN" sz="2665" b="1">
                <a:solidFill>
                  <a:schemeClr val="tx1"/>
                </a:solidFill>
                <a:ea typeface="宋体" panose="02010600030101010101" pitchFamily="2" charset="-122"/>
              </a:rPr>
              <a:t>   </a:t>
            </a:r>
            <a:r>
              <a:rPr lang="zh-CN" altLang="en-US" sz="2665" b="1">
                <a:solidFill>
                  <a:schemeClr val="tx1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  <a:r>
              <a:rPr lang="zh-CN" altLang="en-US" sz="2665" b="1">
                <a:solidFill>
                  <a:schemeClr val="tx1"/>
                </a:solidFill>
                <a:ea typeface="宋体" panose="02010600030101010101" pitchFamily="2" charset="-122"/>
              </a:rPr>
              <a:t>）用铅笔记下</a:t>
            </a:r>
            <a:r>
              <a:rPr lang="zh-CN" altLang="en-US" sz="2665" b="1" i="1">
                <a:solidFill>
                  <a:schemeClr val="tx1"/>
                </a:solidFill>
                <a:ea typeface="宋体" panose="02010600030101010101" pitchFamily="2" charset="-122"/>
              </a:rPr>
              <a:t>Ｏ</a:t>
            </a:r>
            <a:r>
              <a:rPr lang="zh-CN" altLang="en-US" sz="2665" b="1">
                <a:solidFill>
                  <a:schemeClr val="tx1"/>
                </a:solidFill>
                <a:ea typeface="宋体" panose="02010600030101010101" pitchFamily="2" charset="-122"/>
              </a:rPr>
              <a:t>的位置和两条细绳的方向，分别读出两只弹簧测力计的示数。 </a:t>
            </a:r>
          </a:p>
        </p:txBody>
      </p:sp>
      <p:sp>
        <p:nvSpPr>
          <p:cNvPr id="2" name="线形标注 1(带强调线) 1"/>
          <p:cNvSpPr/>
          <p:nvPr>
            <p:custDataLst>
              <p:tags r:id="rId99"/>
            </p:custDataLst>
          </p:nvPr>
        </p:nvSpPr>
        <p:spPr>
          <a:xfrm>
            <a:off x="9033933" y="2135400"/>
            <a:ext cx="1639993" cy="3406774"/>
          </a:xfrm>
          <a:prstGeom prst="accentCallout1">
            <a:avLst>
              <a:gd name="adj1" fmla="val 18750"/>
              <a:gd name="adj2" fmla="val -8333"/>
              <a:gd name="adj3" fmla="val 58633"/>
              <a:gd name="adj4" fmla="val -92256"/>
            </a:avLst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ctr" forceAA="0">
            <a:spAutoFit/>
          </a:bodyPr>
          <a:lstStyle>
            <a:defPPr/>
          </a:lstStyle>
          <a:p>
            <a:pPr marL="0" lvl="0" indent="0" algn="ctr"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需要记录哪些信息？</a:t>
            </a:r>
            <a:endParaRPr lang="zh-CN" altLang="en-US" sz="2665" b="1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lvl="0" indent="0" algn="ctr"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注意哪些问题？</a:t>
            </a:r>
            <a:endParaRPr kumimoji="0" lang="zh-CN" altLang="en-US" sz="2665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" name="Group 28"/>
          <p:cNvGrpSpPr/>
          <p:nvPr>
            <p:custDataLst>
              <p:tags r:id="rId100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101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102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实验操作</a:t>
              </a:r>
            </a:p>
          </p:txBody>
        </p:sp>
      </p:grpSp>
      <p:sp>
        <p:nvSpPr>
          <p:cNvPr id="6" name="AutoShape 10"/>
          <p:cNvSpPr>
            <a:spLocks noChangeArrowheads="1"/>
          </p:cNvSpPr>
          <p:nvPr userDrawn="1">
            <p:custDataLst>
              <p:tags r:id="rId103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 userDrawn="1">
            <p:custDataLst>
              <p:tags r:id="rId104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2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5604" name="矩形 53251"/>
          <p:cNvSpPr/>
          <p:nvPr>
            <p:custDataLst>
              <p:tags r:id="rId3"/>
            </p:custDataLst>
          </p:nvPr>
        </p:nvSpPr>
        <p:spPr>
          <a:xfrm>
            <a:off x="4575763" y="1634443"/>
            <a:ext cx="3268509" cy="463672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  <a:miter lim="800000"/>
          </a:ln>
        </p:spPr>
        <p:txBody>
          <a:bodyPr wrap="none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 algn="ctr" eaLnBrk="0" hangingPunct="0"/>
            <a:endParaRPr lang="zh-CN" altLang="en-US" sz="1795" i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5605" name="椭圆 5325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727787" y="1786467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5606" name="椭圆 5325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312189" y="1710455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5607" name="椭圆 53254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4727787" y="5739083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5608" name="椭圆 5325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312189" y="5739083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5650" name="椭圆 5333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065912" y="1634443"/>
            <a:ext cx="375308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grpSp>
        <p:nvGrpSpPr>
          <p:cNvPr id="25651" name="组合 53339"/>
          <p:cNvGrpSpPr/>
          <p:nvPr>
            <p:custDataLst>
              <p:tags r:id="rId9"/>
            </p:custDataLst>
          </p:nvPr>
        </p:nvGrpSpPr>
        <p:grpSpPr>
          <a:xfrm flipV="1">
            <a:off x="6217936" y="4978964"/>
            <a:ext cx="82347" cy="1209855"/>
            <a:chOff x="2400" y="1776"/>
            <a:chExt cx="52" cy="764"/>
          </a:xfrm>
        </p:grpSpPr>
        <p:grpSp>
          <p:nvGrpSpPr>
            <p:cNvPr id="25652" name="组合 53340"/>
            <p:cNvGrpSpPr/>
            <p:nvPr>
              <p:custDataLst>
                <p:tags r:id="rId10"/>
              </p:custDataLst>
            </p:nvPr>
          </p:nvGrpSpPr>
          <p:grpSpPr>
            <a:xfrm>
              <a:off x="2400" y="1776"/>
              <a:ext cx="52" cy="764"/>
              <a:chOff x="8367" y="1168"/>
              <a:chExt cx="325" cy="3367"/>
            </a:xfrm>
          </p:grpSpPr>
          <p:grpSp>
            <p:nvGrpSpPr>
              <p:cNvPr id="25653" name="组合 53341"/>
              <p:cNvGrpSpPr/>
              <p:nvPr>
                <p:custDataLst>
                  <p:tags r:id="rId11"/>
                </p:custDataLst>
              </p:nvPr>
            </p:nvGrpSpPr>
            <p:grpSpPr>
              <a:xfrm>
                <a:off x="8367" y="1541"/>
                <a:ext cx="325" cy="2994"/>
                <a:chOff x="8327" y="1525"/>
                <a:chExt cx="325" cy="2994"/>
              </a:xfrm>
            </p:grpSpPr>
            <p:grpSp>
              <p:nvGrpSpPr>
                <p:cNvPr id="25654" name="组合 53342"/>
                <p:cNvGrpSpPr>
                  <a:grpSpLocks noChangeAspect="1"/>
                </p:cNvGrpSpPr>
                <p:nvPr>
                  <p:custDataLst>
                    <p:tags r:id="rId12"/>
                  </p:custDataLst>
                </p:nvPr>
              </p:nvGrpSpPr>
              <p:grpSpPr>
                <a:xfrm>
                  <a:off x="8362" y="3517"/>
                  <a:ext cx="260" cy="1002"/>
                  <a:chOff x="6362" y="2183"/>
                  <a:chExt cx="577" cy="2222"/>
                </a:xfrm>
              </p:grpSpPr>
              <p:sp>
                <p:nvSpPr>
                  <p:cNvPr id="25655" name="任意多边形 53343"/>
                  <p:cNvSpPr>
                    <a:spLocks noChangeAspect="1"/>
                  </p:cNvSpPr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6362" y="3828"/>
                    <a:ext cx="577" cy="577"/>
                  </a:xfrm>
                  <a:custGeom>
                    <a:cxnLst>
                      <a:cxn ang="0">
                        <a:pos x="21600" y="0"/>
                      </a:cxn>
                      <a:cxn ang="0">
                        <a:pos x="37" y="20331"/>
                      </a:cxn>
                      <a:cxn ang="0">
                        <a:pos x="21600" y="21600"/>
                      </a:cxn>
                    </a:cxnLst>
                    <a:rect l="l" t="t" r="r" b="b"/>
                    <a:pathLst>
                      <a:path w="43200" h="43200" fill="none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</a:path>
                      <a:path w="43200" h="43200" stroke="0">
                        <a:moveTo>
                          <a:pt x="21600" y="0"/>
                        </a:moveTo>
                        <a:cubicBezTo>
                          <a:pt x="33529" y="0"/>
                          <a:pt x="43200" y="9671"/>
                          <a:pt x="43200" y="21600"/>
                        </a:cubicBez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1" y="43200"/>
                          <a:pt x="0" y="33529"/>
                          <a:pt x="0" y="21600"/>
                        </a:cubicBezTo>
                        <a:cubicBezTo>
                          <a:pt x="0" y="21172"/>
                          <a:pt x="12" y="20747"/>
                          <a:pt x="37" y="20330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prstClr val="black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cxnSp>
                <p:nvCxnSpPr>
                  <p:cNvPr id="25656" name="直接连接符 53344"/>
                  <p:cNvCxnSpPr>
                    <a:cxnSpLocks noChangeAspect="1"/>
                  </p:cNvCxnSpPr>
                  <p:nvPr>
                    <p:custDataLst>
                      <p:tags r:id="rId14"/>
                    </p:custDataLst>
                  </p:nvPr>
                </p:nvCxnSpPr>
                <p:spPr>
                  <a:xfrm flipH="1">
                    <a:off x="6661" y="2183"/>
                    <a:ext cx="0" cy="1645"/>
                  </a:xfrm>
                  <a:prstGeom prst="line">
                    <a:avLst/>
                  </a:prstGeom>
                  <a:noFill/>
                  <a:ln w="28575">
                    <a:solidFill>
                      <a:prstClr val="black"/>
                    </a:solidFill>
                    <a:round/>
                  </a:ln>
                </p:spPr>
              </p:cxnSp>
            </p:grpSp>
            <p:grpSp>
              <p:nvGrpSpPr>
                <p:cNvPr id="25657" name="组合 53345"/>
                <p:cNvGrpSpPr/>
                <p:nvPr>
                  <p:custDataLst>
                    <p:tags r:id="rId15"/>
                  </p:custDataLst>
                </p:nvPr>
              </p:nvGrpSpPr>
              <p:grpSpPr>
                <a:xfrm>
                  <a:off x="8327" y="1525"/>
                  <a:ext cx="325" cy="1992"/>
                  <a:chOff x="8624" y="1553"/>
                  <a:chExt cx="196" cy="1992"/>
                </a:xfrm>
              </p:grpSpPr>
              <p:sp>
                <p:nvSpPr>
                  <p:cNvPr id="25658" name="任意多边形 53346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 rot="5400000" flipV="1">
                    <a:off x="8673" y="3399"/>
                    <a:ext cx="102" cy="190"/>
                  </a:xfrm>
                  <a:custGeom>
                    <a:cxnLst>
                      <a:cxn ang="0">
                        <a:pos x="450" y="0"/>
                      </a:cxn>
                      <a:cxn ang="0">
                        <a:pos x="0" y="43195"/>
                      </a:cxn>
                      <a:cxn ang="0">
                        <a:pos x="450" y="21600"/>
                      </a:cxn>
                    </a:cxnLst>
                    <a:rect l="l" t="t" r="r" b="b"/>
                    <a:pathLst>
                      <a:path w="22050" h="43200" fill="none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</a:path>
                      <a:path w="22050" h="43200" stroke="0">
                        <a:moveTo>
                          <a:pt x="450" y="0"/>
                        </a:moveTo>
                        <a:cubicBezTo>
                          <a:pt x="12379" y="0"/>
                          <a:pt x="22050" y="9671"/>
                          <a:pt x="22050" y="21600"/>
                        </a:cubicBezTo>
                        <a:cubicBezTo>
                          <a:pt x="22050" y="33529"/>
                          <a:pt x="12379" y="43200"/>
                          <a:pt x="450" y="43200"/>
                        </a:cubicBezTo>
                        <a:cubicBezTo>
                          <a:pt x="299" y="43200"/>
                          <a:pt x="148" y="43198"/>
                          <a:pt x="0" y="43195"/>
                        </a:cubicBezTo>
                        <a:lnTo>
                          <a:pt x="45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prstClr val="black"/>
                    </a:solidFill>
                    <a:round/>
                  </a:ln>
                </p:spPr>
                <p:txBody>
                  <a:bodyPr anchor="t" anchorCtr="0"/>
                  <a:lstStyle>
                    <a:defPPr>
                      <a:defRPr lang="zh-CN"/>
                    </a:defPPr>
                    <a:lvl1pPr marL="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1pPr>
                    <a:lvl2pPr marL="4572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2pPr>
                    <a:lvl3pPr marL="9144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3pPr>
                    <a:lvl4pPr marL="13716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4pPr>
                    <a:lvl5pPr marL="1828800" indent="0" algn="l" defTabSz="914400" rtl="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/>
                      <a:buNone/>
                      <a:defRPr lang="zh-CN" altLang="en-US" sz="1800" b="0" i="0" u="none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新魏" panose="02010800040101010101" charset="-122"/>
                      </a:defRPr>
                    </a:lvl5pPr>
                  </a:lstStyle>
                  <a:p>
                    <a:pPr marL="0" lvl="0" indent="0"/>
                    <a:endParaRPr lang="zh-CN" altLang="en-US" sz="1795"/>
                  </a:p>
                </p:txBody>
              </p:sp>
              <p:grpSp>
                <p:nvGrpSpPr>
                  <p:cNvPr id="25659" name="组合 53347"/>
                  <p:cNvGrpSpPr/>
                  <p:nvPr>
                    <p:custDataLst>
                      <p:tags r:id="rId17"/>
                    </p:custDataLst>
                  </p:nvPr>
                </p:nvGrpSpPr>
                <p:grpSpPr>
                  <a:xfrm>
                    <a:off x="8624" y="1553"/>
                    <a:ext cx="196" cy="1919"/>
                    <a:chOff x="8624" y="1553"/>
                    <a:chExt cx="196" cy="1919"/>
                  </a:xfrm>
                </p:grpSpPr>
                <p:grpSp>
                  <p:nvGrpSpPr>
                    <p:cNvPr id="25660" name="组合 53348"/>
                    <p:cNvGrpSpPr/>
                    <p:nvPr>
                      <p:custDataLst>
                        <p:tags r:id="rId18"/>
                      </p:custDataLst>
                    </p:nvPr>
                  </p:nvGrpSpPr>
                  <p:grpSpPr>
                    <a:xfrm>
                      <a:off x="8624" y="1650"/>
                      <a:ext cx="190" cy="1822"/>
                      <a:chOff x="4695" y="1755"/>
                      <a:chExt cx="210" cy="2040"/>
                    </a:xfrm>
                  </p:grpSpPr>
                  <p:cxnSp>
                    <p:nvCxnSpPr>
                      <p:cNvPr id="25661" name="直接连接符 53349"/>
                      <p:cNvCxnSpPr/>
                      <p:nvPr>
                        <p:custDataLst>
                          <p:tags r:id="rId19"/>
                        </p:custDataLst>
                      </p:nvPr>
                    </p:nvCxnSpPr>
                    <p:spPr>
                      <a:xfrm flipH="1">
                        <a:off x="469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prstClr val="black"/>
                        </a:solidFill>
                        <a:round/>
                      </a:ln>
                    </p:spPr>
                  </p:cxnSp>
                  <p:cxnSp>
                    <p:nvCxnSpPr>
                      <p:cNvPr id="25662" name="直接连接符 53350"/>
                      <p:cNvCxnSpPr/>
                      <p:nvPr>
                        <p:custDataLst>
                          <p:tags r:id="rId20"/>
                        </p:custDataLst>
                      </p:nvPr>
                    </p:nvCxnSpPr>
                    <p:spPr>
                      <a:xfrm flipH="1">
                        <a:off x="4905" y="1755"/>
                        <a:ext cx="0" cy="20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prstClr val="black"/>
                        </a:solidFill>
                        <a:round/>
                      </a:ln>
                    </p:spPr>
                  </p:cxnSp>
                </p:grpSp>
                <p:sp>
                  <p:nvSpPr>
                    <p:cNvPr id="25663" name="任意多边形 53351"/>
                    <p:cNvSpPr/>
                    <p:nvPr>
                      <p:custDataLst>
                        <p:tags r:id="rId21"/>
                      </p:custDataLst>
                    </p:nvPr>
                  </p:nvSpPr>
                  <p:spPr>
                    <a:xfrm rot="16200000">
                      <a:off x="8674" y="1509"/>
                      <a:ext cx="102" cy="190"/>
                    </a:xfrm>
                    <a:custGeom>
                      <a:cxnLst>
                        <a:cxn ang="0">
                          <a:pos x="450" y="0"/>
                        </a:cxn>
                        <a:cxn ang="0">
                          <a:pos x="0" y="43195"/>
                        </a:cxn>
                        <a:cxn ang="0">
                          <a:pos x="450" y="21600"/>
                        </a:cxn>
                      </a:cxnLst>
                      <a:rect l="l" t="t" r="r" b="b"/>
                      <a:pathLst>
                        <a:path w="22050" h="43200" fill="none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</a:path>
                        <a:path w="22050" h="43200" stroke="0">
                          <a:moveTo>
                            <a:pt x="450" y="0"/>
                          </a:moveTo>
                          <a:cubicBezTo>
                            <a:pt x="12379" y="0"/>
                            <a:pt x="22050" y="9671"/>
                            <a:pt x="22050" y="21600"/>
                          </a:cubicBezTo>
                          <a:cubicBezTo>
                            <a:pt x="22050" y="33529"/>
                            <a:pt x="12379" y="43200"/>
                            <a:pt x="450" y="43200"/>
                          </a:cubicBezTo>
                          <a:cubicBezTo>
                            <a:pt x="299" y="43200"/>
                            <a:pt x="148" y="43198"/>
                            <a:pt x="0" y="43195"/>
                          </a:cubicBezTo>
                          <a:lnTo>
                            <a:pt x="450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prstClr val="black"/>
                      </a:solidFill>
                      <a:round/>
                    </a:ln>
                  </p:spPr>
                  <p:txBody>
                    <a:bodyPr anchor="t" anchorCtr="0"/>
                    <a:lstStyle>
                      <a:defPPr>
                        <a:defRPr lang="zh-CN"/>
                      </a:defPPr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新魏" panose="02010800040101010101" charset="-122"/>
                        </a:defRPr>
                      </a:lvl5pPr>
                    </a:lstStyle>
                    <a:p>
                      <a:pPr marL="0" lvl="0" indent="0"/>
                      <a:endParaRPr lang="zh-CN" altLang="en-US" sz="1795"/>
                    </a:p>
                  </p:txBody>
                </p:sp>
              </p:grpSp>
            </p:grpSp>
          </p:grpSp>
          <p:sp>
            <p:nvSpPr>
              <p:cNvPr id="25664" name="椭圆 53352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8387" y="1168"/>
                <a:ext cx="283" cy="283"/>
              </a:xfrm>
              <a:prstGeom prst="ellipse">
                <a:avLst/>
              </a:prstGeom>
              <a:solidFill>
                <a:srgbClr val="FFFFFF"/>
              </a:solidFill>
              <a:ln w="38100" cmpd="dbl">
                <a:solidFill>
                  <a:prstClr val="black"/>
                </a:solidFill>
                <a:round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cxnSp>
            <p:nvCxnSpPr>
              <p:cNvPr id="25665" name="直接连接符 53353"/>
              <p:cNvCxnSpPr>
                <a:cxnSpLocks noChangeAspect="1"/>
              </p:cNvCxnSpPr>
              <p:nvPr>
                <p:custDataLst>
                  <p:tags r:id="rId23"/>
                </p:custDataLst>
              </p:nvPr>
            </p:nvCxnSpPr>
            <p:spPr>
              <a:xfrm>
                <a:off x="8536" y="1431"/>
                <a:ext cx="1" cy="113"/>
              </a:xfrm>
              <a:prstGeom prst="line">
                <a:avLst/>
              </a:prstGeom>
              <a:noFill/>
              <a:ln w="19050">
                <a:solidFill>
                  <a:prstClr val="black"/>
                </a:solidFill>
                <a:round/>
              </a:ln>
            </p:spPr>
          </p:cxnSp>
        </p:grpSp>
        <p:grpSp>
          <p:nvGrpSpPr>
            <p:cNvPr id="25666" name="组合 53354"/>
            <p:cNvGrpSpPr/>
            <p:nvPr>
              <p:custDataLst>
                <p:tags r:id="rId24"/>
              </p:custDataLst>
            </p:nvPr>
          </p:nvGrpSpPr>
          <p:grpSpPr>
            <a:xfrm>
              <a:off x="2412" y="1896"/>
              <a:ext cx="34" cy="400"/>
              <a:chOff x="8405" y="1736"/>
              <a:chExt cx="362" cy="1764"/>
            </a:xfrm>
          </p:grpSpPr>
          <p:sp>
            <p:nvSpPr>
              <p:cNvPr id="25667" name="矩形 53355"/>
              <p:cNvSpPr/>
              <p:nvPr>
                <p:custDataLst>
                  <p:tags r:id="rId25"/>
                </p:custDataLst>
              </p:nvPr>
            </p:nvSpPr>
            <p:spPr>
              <a:xfrm>
                <a:off x="8528" y="1736"/>
                <a:ext cx="91" cy="176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prstClr val="black"/>
                </a:solidFill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/>
                <a:endParaRPr lang="zh-CN" altLang="en-US" sz="1795"/>
              </a:p>
            </p:txBody>
          </p:sp>
          <p:grpSp>
            <p:nvGrpSpPr>
              <p:cNvPr id="25668" name="组合 53356"/>
              <p:cNvGrpSpPr/>
              <p:nvPr>
                <p:custDataLst>
                  <p:tags r:id="rId26"/>
                </p:custDataLst>
              </p:nvPr>
            </p:nvGrpSpPr>
            <p:grpSpPr>
              <a:xfrm rot="5400000">
                <a:off x="7826" y="2540"/>
                <a:ext cx="1731" cy="142"/>
                <a:chOff x="2400" y="2160"/>
                <a:chExt cx="1600" cy="240"/>
              </a:xfrm>
            </p:grpSpPr>
            <p:cxnSp>
              <p:nvCxnSpPr>
                <p:cNvPr id="25669" name="直接连接符 53357"/>
                <p:cNvCxnSpPr/>
                <p:nvPr>
                  <p:custDataLst>
                    <p:tags r:id="rId27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70" name="直接连接符 53358"/>
                <p:cNvCxnSpPr/>
                <p:nvPr>
                  <p:custDataLst>
                    <p:tags r:id="rId28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71" name="直接连接符 53359"/>
                <p:cNvCxnSpPr/>
                <p:nvPr>
                  <p:custDataLst>
                    <p:tags r:id="rId29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72" name="直接连接符 53360"/>
                <p:cNvCxnSpPr/>
                <p:nvPr>
                  <p:custDataLst>
                    <p:tags r:id="rId30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73" name="直接连接符 53361"/>
                <p:cNvCxnSpPr/>
                <p:nvPr>
                  <p:custDataLst>
                    <p:tags r:id="rId31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74" name="直接连接符 53362"/>
                <p:cNvCxnSpPr/>
                <p:nvPr>
                  <p:custDataLst>
                    <p:tags r:id="rId32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75" name="直接连接符 53363"/>
                <p:cNvCxnSpPr/>
                <p:nvPr>
                  <p:custDataLst>
                    <p:tags r:id="rId33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76" name="直接连接符 53364"/>
                <p:cNvCxnSpPr/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77" name="直接连接符 53365"/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78" name="直接连接符 53366"/>
                <p:cNvCxnSpPr/>
                <p:nvPr>
                  <p:custDataLst>
                    <p:tags r:id="rId36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79" name="直接连接符 53367"/>
                <p:cNvCxnSpPr/>
                <p:nvPr>
                  <p:custDataLst>
                    <p:tags r:id="rId37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</p:grpSp>
          <p:grpSp>
            <p:nvGrpSpPr>
              <p:cNvPr id="25680" name="组合 53368"/>
              <p:cNvGrpSpPr/>
              <p:nvPr>
                <p:custDataLst>
                  <p:tags r:id="rId38"/>
                </p:custDataLst>
              </p:nvPr>
            </p:nvGrpSpPr>
            <p:grpSpPr>
              <a:xfrm rot="16200000" flipH="1">
                <a:off x="7606" y="2540"/>
                <a:ext cx="1731" cy="142"/>
                <a:chOff x="2400" y="2160"/>
                <a:chExt cx="1600" cy="240"/>
              </a:xfrm>
            </p:grpSpPr>
            <p:cxnSp>
              <p:nvCxnSpPr>
                <p:cNvPr id="25681" name="直接连接符 53369"/>
                <p:cNvCxnSpPr/>
                <p:nvPr>
                  <p:custDataLst>
                    <p:tags r:id="rId39"/>
                  </p:custDataLst>
                </p:nvPr>
              </p:nvCxnSpPr>
              <p:spPr>
                <a:xfrm flipH="1">
                  <a:off x="24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82" name="直接连接符 53370"/>
                <p:cNvCxnSpPr/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25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83" name="直接连接符 53371"/>
                <p:cNvCxnSpPr/>
                <p:nvPr>
                  <p:custDataLst>
                    <p:tags r:id="rId41"/>
                  </p:custDataLst>
                </p:nvPr>
              </p:nvCxnSpPr>
              <p:spPr>
                <a:xfrm flipH="1">
                  <a:off x="27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84" name="直接连接符 53372"/>
                <p:cNvCxnSpPr/>
                <p:nvPr>
                  <p:custDataLst>
                    <p:tags r:id="rId42"/>
                  </p:custDataLst>
                </p:nvPr>
              </p:nvCxnSpPr>
              <p:spPr>
                <a:xfrm flipH="1">
                  <a:off x="28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85" name="直接连接符 53373"/>
                <p:cNvCxnSpPr/>
                <p:nvPr>
                  <p:custDataLst>
                    <p:tags r:id="rId43"/>
                  </p:custDataLst>
                </p:nvPr>
              </p:nvCxnSpPr>
              <p:spPr>
                <a:xfrm flipH="1">
                  <a:off x="30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86" name="直接连接符 53374"/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>
                  <a:off x="3200" y="2220"/>
                  <a:ext cx="0" cy="18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87" name="直接连接符 53375"/>
                <p:cNvCxnSpPr/>
                <p:nvPr>
                  <p:custDataLst>
                    <p:tags r:id="rId45"/>
                  </p:custDataLst>
                </p:nvPr>
              </p:nvCxnSpPr>
              <p:spPr>
                <a:xfrm flipH="1">
                  <a:off x="336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88" name="直接连接符 53376"/>
                <p:cNvCxnSpPr/>
                <p:nvPr>
                  <p:custDataLst>
                    <p:tags r:id="rId46"/>
                  </p:custDataLst>
                </p:nvPr>
              </p:nvCxnSpPr>
              <p:spPr>
                <a:xfrm flipH="1">
                  <a:off x="352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89" name="直接连接符 53377"/>
                <p:cNvCxnSpPr/>
                <p:nvPr>
                  <p:custDataLst>
                    <p:tags r:id="rId47"/>
                  </p:custDataLst>
                </p:nvPr>
              </p:nvCxnSpPr>
              <p:spPr>
                <a:xfrm flipH="1">
                  <a:off x="368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90" name="直接连接符 53378"/>
                <p:cNvCxnSpPr/>
                <p:nvPr>
                  <p:custDataLst>
                    <p:tags r:id="rId48"/>
                  </p:custDataLst>
                </p:nvPr>
              </p:nvCxnSpPr>
              <p:spPr>
                <a:xfrm flipH="1">
                  <a:off x="3840" y="2280"/>
                  <a:ext cx="0" cy="120"/>
                </a:xfrm>
                <a:prstGeom prst="line">
                  <a:avLst/>
                </a:prstGeom>
                <a:noFill/>
                <a:ln>
                  <a:solidFill>
                    <a:prstClr val="black"/>
                  </a:solidFill>
                  <a:round/>
                </a:ln>
              </p:spPr>
            </p:cxnSp>
            <p:cxnSp>
              <p:nvCxnSpPr>
                <p:cNvPr id="25691" name="直接连接符 53379"/>
                <p:cNvCxnSpPr/>
                <p:nvPr>
                  <p:custDataLst>
                    <p:tags r:id="rId49"/>
                  </p:custDataLst>
                </p:nvPr>
              </p:nvCxnSpPr>
              <p:spPr>
                <a:xfrm flipH="1">
                  <a:off x="4000" y="2160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prstClr val="black"/>
                  </a:solidFill>
                  <a:round/>
                </a:ln>
              </p:spPr>
            </p:cxnSp>
          </p:grpSp>
        </p:grpSp>
      </p:grpSp>
      <p:sp>
        <p:nvSpPr>
          <p:cNvPr id="25692" name="椭圆 53380"/>
          <p:cNvSpPr/>
          <p:nvPr>
            <p:custDataLst>
              <p:tags r:id="rId50"/>
            </p:custDataLst>
          </p:nvPr>
        </p:nvSpPr>
        <p:spPr>
          <a:xfrm flipH="1">
            <a:off x="6217936" y="1786467"/>
            <a:ext cx="76012" cy="1064165"/>
          </a:xfrm>
          <a:prstGeom prst="ellipse">
            <a:avLst/>
          </a:prstGeom>
          <a:noFill/>
          <a:ln w="28575">
            <a:solidFill>
              <a:srgbClr val="FF9933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5693" name="椭圆 53381"/>
          <p:cNvSpPr>
            <a:spLocks noChangeAspect="1"/>
          </p:cNvSpPr>
          <p:nvPr>
            <p:custDataLst>
              <p:tags r:id="rId51"/>
            </p:custDataLst>
          </p:nvPr>
        </p:nvSpPr>
        <p:spPr>
          <a:xfrm>
            <a:off x="6141924" y="1710455"/>
            <a:ext cx="226452" cy="226452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2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cxnSp>
        <p:nvCxnSpPr>
          <p:cNvPr id="25694" name="直接连接符 53382"/>
          <p:cNvCxnSpPr/>
          <p:nvPr>
            <p:custDataLst>
              <p:tags r:id="rId52"/>
            </p:custDataLst>
          </p:nvPr>
        </p:nvCxnSpPr>
        <p:spPr>
          <a:xfrm flipH="1">
            <a:off x="6260692" y="2822128"/>
            <a:ext cx="0" cy="380059"/>
          </a:xfrm>
          <a:prstGeom prst="line">
            <a:avLst/>
          </a:prstGeom>
          <a:noFill/>
          <a:ln w="28575">
            <a:pattFill>
              <a:fgClr>
                <a:srgbClr val="000000"/>
              </a:fgClr>
              <a:bgClr>
                <a:srgbClr val="FFFFFF"/>
              </a:bgClr>
            </a:pattFill>
            <a:round/>
          </a:ln>
        </p:spPr>
      </p:cxnSp>
      <p:cxnSp>
        <p:nvCxnSpPr>
          <p:cNvPr id="25695" name="直接连接符 53383"/>
          <p:cNvCxnSpPr/>
          <p:nvPr>
            <p:custDataLst>
              <p:tags r:id="rId53"/>
            </p:custDataLst>
          </p:nvPr>
        </p:nvCxnSpPr>
        <p:spPr>
          <a:xfrm>
            <a:off x="6260692" y="3292452"/>
            <a:ext cx="33256" cy="1686512"/>
          </a:xfrm>
          <a:prstGeom prst="line">
            <a:avLst/>
          </a:prstGeom>
          <a:noFill/>
          <a:ln w="28575">
            <a:pattFill>
              <a:fgClr>
                <a:srgbClr val="000000"/>
              </a:fgClr>
              <a:bgClr>
                <a:srgbClr val="FFFFFF"/>
              </a:bgClr>
            </a:pattFill>
            <a:round/>
          </a:ln>
        </p:spPr>
      </p:cxnSp>
      <p:sp>
        <p:nvSpPr>
          <p:cNvPr id="25696" name="椭圆 53384"/>
          <p:cNvSpPr>
            <a:spLocks noChangeAspect="1"/>
          </p:cNvSpPr>
          <p:nvPr>
            <p:custDataLst>
              <p:tags r:id="rId54"/>
            </p:custDataLst>
          </p:nvPr>
        </p:nvSpPr>
        <p:spPr>
          <a:xfrm>
            <a:off x="6217936" y="3192685"/>
            <a:ext cx="93431" cy="93432"/>
          </a:xfrm>
          <a:prstGeom prst="ellipse">
            <a:avLst/>
          </a:prstGeom>
          <a:solidFill>
            <a:srgbClr val="000000"/>
          </a:solidFill>
          <a:ln>
            <a:solidFill>
              <a:prstClr val="black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5697" name="文本框 53385"/>
          <p:cNvSpPr/>
          <p:nvPr>
            <p:custDataLst>
              <p:tags r:id="rId55"/>
            </p:custDataLst>
          </p:nvPr>
        </p:nvSpPr>
        <p:spPr>
          <a:xfrm>
            <a:off x="5837877" y="3002656"/>
            <a:ext cx="532083" cy="4603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 eaLnBrk="0" hangingPunct="0">
              <a:spcBef>
                <a:spcPct val="50000"/>
              </a:spcBef>
            </a:pPr>
            <a:r>
              <a:rPr lang="en-US" altLang="zh-CN" sz="2395" i="1">
                <a:solidFill>
                  <a:srgbClr val="FF0000"/>
                </a:solidFill>
                <a:latin typeface="Times New Roman" panose="02020603050405020304" charset="0"/>
                <a:ea typeface="楷体_GB2312" pitchFamily="49" charset="-122"/>
              </a:rPr>
              <a:t>O</a:t>
            </a:r>
          </a:p>
        </p:txBody>
      </p:sp>
      <p:sp>
        <p:nvSpPr>
          <p:cNvPr id="25699" name="矩形 53387"/>
          <p:cNvSpPr/>
          <p:nvPr>
            <p:custDataLst>
              <p:tags r:id="rId56"/>
            </p:custDataLst>
          </p:nvPr>
        </p:nvSpPr>
        <p:spPr>
          <a:xfrm>
            <a:off x="705273" y="2368127"/>
            <a:ext cx="3401907" cy="337693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 eaLnBrk="0" hangingPunct="0">
              <a:lnSpc>
                <a:spcPct val="200000"/>
              </a:lnSpc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）只用一只弹簧测力计，通过细绳把橡皮筋的结点拉到相同的位置</a:t>
            </a:r>
            <a:r>
              <a:rPr lang="zh-CN" altLang="en-US" sz="2665" b="1" i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Ｏ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点。</a:t>
            </a:r>
          </a:p>
        </p:txBody>
      </p:sp>
      <p:sp>
        <p:nvSpPr>
          <p:cNvPr id="3" name="线形标注 1(带强调线) 2"/>
          <p:cNvSpPr/>
          <p:nvPr>
            <p:custDataLst>
              <p:tags r:id="rId57"/>
            </p:custDataLst>
          </p:nvPr>
        </p:nvSpPr>
        <p:spPr>
          <a:xfrm>
            <a:off x="9033933" y="2165880"/>
            <a:ext cx="1639993" cy="3406774"/>
          </a:xfrm>
          <a:prstGeom prst="accentCallout1">
            <a:avLst>
              <a:gd name="adj1" fmla="val 18750"/>
              <a:gd name="adj2" fmla="val -8333"/>
              <a:gd name="adj3" fmla="val 58633"/>
              <a:gd name="adj4" fmla="val -92256"/>
            </a:avLst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ctr" forceAA="0">
            <a:spAutoFit/>
          </a:bodyPr>
          <a:lstStyle>
            <a:defPPr/>
          </a:lstStyle>
          <a:p>
            <a:pPr marL="0" lvl="0" indent="0" algn="ctr"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需要记录哪些信息？</a:t>
            </a:r>
            <a:endParaRPr lang="zh-CN" altLang="en-US" sz="2665" b="1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lvl="0" indent="0" algn="ctr"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注意哪些问题？</a:t>
            </a:r>
            <a:endParaRPr kumimoji="0" lang="zh-CN" altLang="en-US" sz="2665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Group 28"/>
          <p:cNvGrpSpPr/>
          <p:nvPr>
            <p:custDataLst>
              <p:tags r:id="rId58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实验操作</a:t>
              </a:r>
            </a:p>
          </p:txBody>
        </p:sp>
      </p:grpSp>
      <p:sp>
        <p:nvSpPr>
          <p:cNvPr id="6" name="AutoShape 10"/>
          <p:cNvSpPr>
            <a:spLocks noChangeArrowheads="1"/>
          </p:cNvSpPr>
          <p:nvPr userDrawn="1">
            <p:custDataLst>
              <p:tags r:id="rId61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 userDrawn="1">
            <p:custDataLst>
              <p:tags r:id="rId62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</p:cSld>
  <p:clrMapOvr>
    <a:masterClrMapping/>
  </p:clrMapOvr>
  <p:transition>
    <p:wipe dir="d"/>
  </p:transition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6628" name="矩形 54275"/>
          <p:cNvSpPr/>
          <p:nvPr>
            <p:custDataLst>
              <p:tags r:id="rId3"/>
            </p:custDataLst>
          </p:nvPr>
        </p:nvSpPr>
        <p:spPr>
          <a:xfrm>
            <a:off x="889243" y="1616953"/>
            <a:ext cx="3268509" cy="463672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  <a:miter lim="800000"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6629" name="椭圆 54276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030182" y="1757892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6630" name="椭圆 5427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614584" y="1681880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6631" name="椭圆 5427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030182" y="5710508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6632" name="椭圆 5427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614584" y="5710508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6715" name="椭圆 5436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398395" y="1605868"/>
            <a:ext cx="375309" cy="416483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sp>
        <p:nvSpPr>
          <p:cNvPr id="26716" name="矩形 54367"/>
          <p:cNvSpPr/>
          <p:nvPr>
            <p:custDataLst>
              <p:tags r:id="rId9"/>
            </p:custDataLst>
          </p:nvPr>
        </p:nvSpPr>
        <p:spPr>
          <a:xfrm>
            <a:off x="4563533" y="1243753"/>
            <a:ext cx="6474460" cy="165163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 eaLnBrk="0" hangingPunct="0">
              <a:lnSpc>
                <a:spcPct val="190000"/>
              </a:lnSpc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）按照一定标度，用铅笔和刻度尺作出两个分力</a:t>
            </a:r>
            <a:r>
              <a:rPr lang="zh-CN" altLang="en-US" sz="2665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Ｆ</a:t>
            </a:r>
            <a:r>
              <a:rPr lang="en-US" altLang="zh-CN"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、</a:t>
            </a:r>
            <a:r>
              <a:rPr lang="zh-CN" altLang="en-US" sz="2665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Ｆ</a:t>
            </a:r>
            <a:r>
              <a:rPr lang="en-US" altLang="zh-CN"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及合力</a:t>
            </a:r>
            <a:r>
              <a:rPr lang="en-US" altLang="zh-CN" sz="2665" b="1" i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的图示。</a:t>
            </a:r>
          </a:p>
        </p:txBody>
      </p:sp>
      <p:sp>
        <p:nvSpPr>
          <p:cNvPr id="26717" name="椭圆 54368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460155" y="1681880"/>
            <a:ext cx="226452" cy="226452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solidFill>
              <a:schemeClr val="bg2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/>
            <a:endParaRPr lang="zh-CN" altLang="en-US" sz="1795"/>
          </a:p>
        </p:txBody>
      </p:sp>
      <p:grpSp>
        <p:nvGrpSpPr>
          <p:cNvPr id="1073742898" name="组合 1073742897"/>
          <p:cNvGrpSpPr/>
          <p:nvPr>
            <p:custDataLst>
              <p:tags r:id="rId11"/>
            </p:custDataLst>
          </p:nvPr>
        </p:nvGrpSpPr>
        <p:grpSpPr>
          <a:xfrm rot="5400000">
            <a:off x="1309640" y="3142133"/>
            <a:ext cx="2496820" cy="2212457"/>
            <a:chOff x="8232" y="5761"/>
            <a:chExt cx="1428" cy="1349"/>
          </a:xfrm>
        </p:grpSpPr>
        <p:grpSp>
          <p:nvGrpSpPr>
            <p:cNvPr id="1073742867" name="组合 1073742866"/>
            <p:cNvGrpSpPr/>
            <p:nvPr>
              <p:custDataLst>
                <p:tags r:id="rId12"/>
              </p:custDataLst>
            </p:nvPr>
          </p:nvGrpSpPr>
          <p:grpSpPr>
            <a:xfrm>
              <a:off x="8232" y="6347"/>
              <a:ext cx="1404" cy="99"/>
              <a:chOff x="8244" y="6350"/>
              <a:chExt cx="1404" cy="99"/>
            </a:xfrm>
          </p:grpSpPr>
          <p:cxnSp>
            <p:nvCxnSpPr>
              <p:cNvPr id="1073742868" name="直接箭头连接符 1073742867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8244" y="6444"/>
                <a:ext cx="1404" cy="0"/>
              </a:xfrm>
              <a:prstGeom prst="straightConnector1">
                <a:avLst/>
              </a:prstGeom>
              <a:ln w="9525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73742869" name="直接箭头连接符 1073742868"/>
              <p:cNvCxnSpPr/>
              <p:nvPr>
                <p:custDataLst>
                  <p:tags r:id="rId14"/>
                </p:custDataLst>
              </p:nvPr>
            </p:nvCxnSpPr>
            <p:spPr>
              <a:xfrm flipH="1">
                <a:off x="9648" y="6350"/>
                <a:ext cx="0" cy="95"/>
              </a:xfrm>
              <a:prstGeom prst="straightConnector1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073742870" name="直接箭头连接符 1073742869"/>
              <p:cNvCxnSpPr/>
              <p:nvPr>
                <p:custDataLst>
                  <p:tags r:id="rId15"/>
                </p:custDataLst>
              </p:nvPr>
            </p:nvCxnSpPr>
            <p:spPr>
              <a:xfrm flipH="1">
                <a:off x="9396" y="6354"/>
                <a:ext cx="0" cy="95"/>
              </a:xfrm>
              <a:prstGeom prst="straightConnector1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073742871" name="直接箭头连接符 1073742870"/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9120" y="6352"/>
                <a:ext cx="0" cy="95"/>
              </a:xfrm>
              <a:prstGeom prst="straightConnector1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073742872" name="直接箭头连接符 1073742871"/>
              <p:cNvCxnSpPr/>
              <p:nvPr>
                <p:custDataLst>
                  <p:tags r:id="rId17"/>
                </p:custDataLst>
              </p:nvPr>
            </p:nvCxnSpPr>
            <p:spPr>
              <a:xfrm flipH="1">
                <a:off x="8832" y="6352"/>
                <a:ext cx="0" cy="95"/>
              </a:xfrm>
              <a:prstGeom prst="straightConnector1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073742873" name="直接箭头连接符 1073742872"/>
              <p:cNvCxnSpPr/>
              <p:nvPr>
                <p:custDataLst>
                  <p:tags r:id="rId18"/>
                </p:custDataLst>
              </p:nvPr>
            </p:nvCxnSpPr>
            <p:spPr>
              <a:xfrm flipH="1">
                <a:off x="8532" y="6354"/>
                <a:ext cx="0" cy="95"/>
              </a:xfrm>
              <a:prstGeom prst="straightConnector1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cxnSp>
          <p:nvCxnSpPr>
            <p:cNvPr id="1073742876" name="直接箭头连接符 1073742875"/>
            <p:cNvCxnSpPr/>
            <p:nvPr>
              <p:custDataLst>
                <p:tags r:id="rId19"/>
              </p:custDataLst>
            </p:nvPr>
          </p:nvCxnSpPr>
          <p:spPr>
            <a:xfrm>
              <a:off x="8676" y="5784"/>
              <a:ext cx="984" cy="659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cxnSp>
        <p:cxnSp>
          <p:nvCxnSpPr>
            <p:cNvPr id="1073742877" name="直接箭头连接符 1073742876"/>
            <p:cNvCxnSpPr/>
            <p:nvPr>
              <p:custDataLst>
                <p:tags r:id="rId20"/>
              </p:custDataLst>
            </p:nvPr>
          </p:nvCxnSpPr>
          <p:spPr>
            <a:xfrm flipV="1">
              <a:off x="9180" y="6431"/>
              <a:ext cx="456" cy="670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cxnSp>
        <p:grpSp>
          <p:nvGrpSpPr>
            <p:cNvPr id="1073742889" name="组合 1073742888"/>
            <p:cNvGrpSpPr/>
            <p:nvPr>
              <p:custDataLst>
                <p:tags r:id="rId21"/>
              </p:custDataLst>
            </p:nvPr>
          </p:nvGrpSpPr>
          <p:grpSpPr>
            <a:xfrm>
              <a:off x="8232" y="5761"/>
              <a:ext cx="456" cy="681"/>
              <a:chOff x="8232" y="5761"/>
              <a:chExt cx="456" cy="681"/>
            </a:xfrm>
          </p:grpSpPr>
          <p:cxnSp>
            <p:nvCxnSpPr>
              <p:cNvPr id="1073742874" name="直接箭头连接符 1073742873"/>
              <p:cNvCxnSpPr/>
              <p:nvPr>
                <p:custDataLst>
                  <p:tags r:id="rId22"/>
                </p:custDataLst>
              </p:nvPr>
            </p:nvCxnSpPr>
            <p:spPr>
              <a:xfrm flipV="1">
                <a:off x="8232" y="5772"/>
                <a:ext cx="456" cy="670"/>
              </a:xfrm>
              <a:prstGeom prst="straightConnector1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73742878" name="直接箭头连接符 1073742877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8596" y="5761"/>
                <a:ext cx="92" cy="37"/>
              </a:xfrm>
              <a:prstGeom prst="straightConnector1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073742879" name="直接箭头连接符 1073742878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8467" y="5939"/>
                <a:ext cx="77" cy="70"/>
              </a:xfrm>
              <a:prstGeom prst="straightConnector1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073742880" name="直接箭头连接符 1073742879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8331" y="6162"/>
                <a:ext cx="69" cy="56"/>
              </a:xfrm>
              <a:prstGeom prst="straightConnector1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grpSp>
          <p:nvGrpSpPr>
            <p:cNvPr id="1073742897" name="组合 1073742896"/>
            <p:cNvGrpSpPr/>
            <p:nvPr>
              <p:custDataLst>
                <p:tags r:id="rId26"/>
              </p:custDataLst>
            </p:nvPr>
          </p:nvGrpSpPr>
          <p:grpSpPr>
            <a:xfrm>
              <a:off x="8244" y="6451"/>
              <a:ext cx="1020" cy="659"/>
              <a:chOff x="8244" y="6451"/>
              <a:chExt cx="1020" cy="659"/>
            </a:xfrm>
          </p:grpSpPr>
          <p:cxnSp>
            <p:nvCxnSpPr>
              <p:cNvPr id="1073742875" name="直接箭头连接符 1073742874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8244" y="6451"/>
                <a:ext cx="984" cy="659"/>
              </a:xfrm>
              <a:prstGeom prst="straightConnector1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73742881" name="直接箭头连接符 1073742880"/>
              <p:cNvCxnSpPr/>
              <p:nvPr>
                <p:custDataLst>
                  <p:tags r:id="rId28"/>
                </p:custDataLst>
              </p:nvPr>
            </p:nvCxnSpPr>
            <p:spPr>
              <a:xfrm flipV="1">
                <a:off x="8472" y="6543"/>
                <a:ext cx="50" cy="79"/>
              </a:xfrm>
              <a:prstGeom prst="straightConnector1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073742886" name="直接箭头连接符 1073742885"/>
              <p:cNvCxnSpPr/>
              <p:nvPr>
                <p:custDataLst>
                  <p:tags r:id="rId29"/>
                </p:custDataLst>
              </p:nvPr>
            </p:nvCxnSpPr>
            <p:spPr>
              <a:xfrm flipV="1">
                <a:off x="8700" y="6697"/>
                <a:ext cx="45" cy="70"/>
              </a:xfrm>
              <a:prstGeom prst="straightConnector1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073742887" name="直接箭头连接符 1073742886"/>
              <p:cNvCxnSpPr/>
              <p:nvPr>
                <p:custDataLst>
                  <p:tags r:id="rId30"/>
                </p:custDataLst>
              </p:nvPr>
            </p:nvCxnSpPr>
            <p:spPr>
              <a:xfrm flipV="1">
                <a:off x="8928" y="6848"/>
                <a:ext cx="51" cy="73"/>
              </a:xfrm>
              <a:prstGeom prst="straightConnector1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073742888" name="直接箭头连接符 1073742887"/>
              <p:cNvCxnSpPr/>
              <p:nvPr>
                <p:custDataLst>
                  <p:tags r:id="rId31"/>
                </p:custDataLst>
              </p:nvPr>
            </p:nvCxnSpPr>
            <p:spPr>
              <a:xfrm flipV="1">
                <a:off x="9180" y="6984"/>
                <a:ext cx="84" cy="123"/>
              </a:xfrm>
              <a:prstGeom prst="straightConnector1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</p:grpSp>
      <p:sp>
        <p:nvSpPr>
          <p:cNvPr id="24" name="文本框 23"/>
          <p:cNvSpPr txBox="1"/>
          <p:nvPr>
            <p:custDataLst>
              <p:tags r:id="rId32"/>
            </p:custDataLst>
          </p:nvPr>
        </p:nvSpPr>
        <p:spPr>
          <a:xfrm>
            <a:off x="954828" y="4168352"/>
            <a:ext cx="527050" cy="489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i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Ｆ</a:t>
            </a:r>
            <a:r>
              <a:rPr lang="en-US" altLang="zh-CN" sz="2400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文本框 24"/>
          <p:cNvSpPr txBox="1"/>
          <p:nvPr>
            <p:custDataLst>
              <p:tags r:id="rId33"/>
            </p:custDataLst>
          </p:nvPr>
        </p:nvSpPr>
        <p:spPr>
          <a:xfrm>
            <a:off x="3463502" y="3172672"/>
            <a:ext cx="527050" cy="489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i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Ｆ</a:t>
            </a:r>
            <a:r>
              <a:rPr lang="en-US" altLang="zh-CN" sz="2400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86" name="图片 2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4"/>
          <a:srcRect b="10584"/>
          <a:stretch>
            <a:fillRect/>
          </a:stretch>
        </p:blipFill>
        <p:spPr>
          <a:xfrm>
            <a:off x="5482167" y="2996353"/>
            <a:ext cx="4919133" cy="3527213"/>
          </a:xfrm>
          <a:prstGeom prst="rect">
            <a:avLst/>
          </a:prstGeom>
          <a:noFill/>
          <a:ln>
            <a:noFill/>
            <a:miter lim="800000"/>
          </a:ln>
        </p:spPr>
      </p:pic>
      <p:grpSp>
        <p:nvGrpSpPr>
          <p:cNvPr id="2" name="Group 28"/>
          <p:cNvGrpSpPr/>
          <p:nvPr>
            <p:custDataLst>
              <p:tags r:id="rId36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3" name="Rectangle 8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实验操作</a:t>
              </a:r>
            </a:p>
          </p:txBody>
        </p:sp>
      </p:grpSp>
      <p:sp>
        <p:nvSpPr>
          <p:cNvPr id="5" name="AutoShape 10"/>
          <p:cNvSpPr>
            <a:spLocks noChangeArrowheads="1"/>
          </p:cNvSpPr>
          <p:nvPr userDrawn="1">
            <p:custDataLst>
              <p:tags r:id="rId39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 userDrawn="1">
            <p:custDataLst>
              <p:tags r:id="rId40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8" name="矩形​​ 1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43635" y="1596390"/>
            <a:ext cx="4592320" cy="486981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>
            <a:noFill/>
            <a:miter lim="800000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defPPr/>
          </a:lstStyle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5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grpSp>
        <p:nvGrpSpPr>
          <p:cNvPr id="10" name="组合 15"/>
          <p:cNvGrpSpPr/>
          <p:nvPr>
            <p:custDataLst>
              <p:tags r:id="rId5"/>
            </p:custDataLst>
          </p:nvPr>
        </p:nvGrpSpPr>
        <p:grpSpPr>
          <a:xfrm>
            <a:off x="3320313" y="1859947"/>
            <a:ext cx="355311" cy="3975628"/>
            <a:chOff x="5614794" y="2753452"/>
            <a:chExt cx="296365" cy="3320688"/>
          </a:xfrm>
        </p:grpSpPr>
        <p:grpSp>
          <p:nvGrpSpPr>
            <p:cNvPr id="11" name="组合 290"/>
            <p:cNvGrpSpPr/>
            <p:nvPr>
              <p:custDataLst>
                <p:tags r:id="rId6"/>
              </p:custDataLst>
            </p:nvPr>
          </p:nvGrpSpPr>
          <p:grpSpPr>
            <a:xfrm>
              <a:off x="5614794" y="3904817"/>
              <a:ext cx="296365" cy="2169323"/>
              <a:chOff x="2562" y="981"/>
              <a:chExt cx="354" cy="2913"/>
            </a:xfrm>
          </p:grpSpPr>
          <p:sp>
            <p:nvSpPr>
              <p:cNvPr id="13" name="直线 291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 flipH="1">
                <a:off x="2744" y="981"/>
                <a:ext cx="0" cy="136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ffectLst/>
            </p:spPr>
            <p:txBody>
              <a:bodyPr/>
              <a:lstStyle>
                <a:defPPr/>
              </a:lstStyle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5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grpSp>
            <p:nvGrpSpPr>
              <p:cNvPr id="14" name="组合 292"/>
              <p:cNvGrpSpPr/>
              <p:nvPr>
                <p:custDataLst>
                  <p:tags r:id="rId8"/>
                </p:custDataLst>
              </p:nvPr>
            </p:nvGrpSpPr>
            <p:grpSpPr>
              <a:xfrm>
                <a:off x="2562" y="2314"/>
                <a:ext cx="354" cy="1580"/>
                <a:chOff x="4680" y="7466"/>
                <a:chExt cx="386" cy="1853"/>
              </a:xfrm>
            </p:grpSpPr>
            <p:sp>
              <p:nvSpPr>
                <p:cNvPr id="15" name="自选图形 293"/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 rot="10800000">
                  <a:off x="4680" y="7843"/>
                  <a:ext cx="386" cy="1310"/>
                </a:xfrm>
                <a:prstGeom prst="roundRect">
                  <a:avLst>
                    <a:gd name="adj" fmla="val 12694"/>
                  </a:avLst>
                </a:prstGeom>
                <a:noFill/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355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" name="矩形 294"/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rot="10800000">
                  <a:off x="4835" y="7953"/>
                  <a:ext cx="74" cy="1092"/>
                </a:xfrm>
                <a:prstGeom prst="rect">
                  <a:avLst/>
                </a:prstGeom>
                <a:solidFill>
                  <a:srgbClr val="FFFFFF"/>
                </a:solidFill>
                <a:ln w="6350">
                  <a:solidFill>
                    <a:sysClr val="windowText" lastClr="000000"/>
                  </a:solidFill>
                  <a:miter lim="800000"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355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7" name="组合 295"/>
                <p:cNvGrpSpPr/>
                <p:nvPr>
                  <p:custDataLst>
                    <p:tags r:id="rId11"/>
                  </p:custDataLst>
                </p:nvPr>
              </p:nvGrpSpPr>
              <p:grpSpPr>
                <a:xfrm rot="10800000">
                  <a:off x="4751" y="8001"/>
                  <a:ext cx="74" cy="936"/>
                  <a:chOff x="4860" y="8148"/>
                  <a:chExt cx="180" cy="1732"/>
                </a:xfrm>
              </p:grpSpPr>
              <p:grpSp>
                <p:nvGrpSpPr>
                  <p:cNvPr id="96" name="组合 296"/>
                  <p:cNvGrpSpPr/>
                  <p:nvPr>
                    <p:custDataLst>
                      <p:tags r:id="rId12"/>
                    </p:custDataLst>
                  </p:nvPr>
                </p:nvGrpSpPr>
                <p:grpSpPr>
                  <a:xfrm>
                    <a:off x="4860" y="8148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142" name="直线 297"/>
                    <p:cNvSpPr>
                      <a:spLocks noChangeShapeType="1"/>
                    </p:cNvSpPr>
                    <p:nvPr>
                      <p:custDataLst>
                        <p:tags r:id="rId13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43" name="直线 298"/>
                    <p:cNvSpPr>
                      <a:spLocks noChangeShapeType="1"/>
                    </p:cNvSpPr>
                    <p:nvPr>
                      <p:custDataLst>
                        <p:tags r:id="rId14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44" name="直线 299"/>
                    <p:cNvSpPr>
                      <a:spLocks noChangeShapeType="1"/>
                    </p:cNvSpPr>
                    <p:nvPr>
                      <p:custDataLst>
                        <p:tags r:id="rId15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45" name="直线 300"/>
                    <p:cNvSpPr>
                      <a:spLocks noChangeShapeType="1"/>
                    </p:cNvSpPr>
                    <p:nvPr>
                      <p:custDataLst>
                        <p:tags r:id="rId16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46" name="直线 301"/>
                    <p:cNvSpPr>
                      <a:spLocks noChangeShapeType="1"/>
                    </p:cNvSpPr>
                    <p:nvPr>
                      <p:custDataLst>
                        <p:tags r:id="rId17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47" name="直线 302"/>
                    <p:cNvSpPr>
                      <a:spLocks noChangeShapeType="1"/>
                    </p:cNvSpPr>
                    <p:nvPr>
                      <p:custDataLst>
                        <p:tags r:id="rId18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48" name="直线 303"/>
                    <p:cNvSpPr>
                      <a:spLocks noChangeShapeType="1"/>
                    </p:cNvSpPr>
                    <p:nvPr>
                      <p:custDataLst>
                        <p:tags r:id="rId19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49" name="直线 304"/>
                    <p:cNvSpPr>
                      <a:spLocks noChangeShapeType="1"/>
                    </p:cNvSpPr>
                    <p:nvPr>
                      <p:custDataLst>
                        <p:tags r:id="rId20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50" name="直线 305"/>
                    <p:cNvSpPr>
                      <a:spLocks noChangeShapeType="1"/>
                    </p:cNvSpPr>
                    <p:nvPr>
                      <p:custDataLst>
                        <p:tags r:id="rId21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51" name="直线 306"/>
                    <p:cNvSpPr>
                      <a:spLocks noChangeShapeType="1"/>
                    </p:cNvSpPr>
                    <p:nvPr>
                      <p:custDataLst>
                        <p:tags r:id="rId22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97" name="组合 307"/>
                  <p:cNvGrpSpPr/>
                  <p:nvPr>
                    <p:custDataLst>
                      <p:tags r:id="rId23"/>
                    </p:custDataLst>
                  </p:nvPr>
                </p:nvGrpSpPr>
                <p:grpSpPr>
                  <a:xfrm>
                    <a:off x="4860" y="84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132" name="直线 308"/>
                    <p:cNvSpPr>
                      <a:spLocks noChangeShapeType="1"/>
                    </p:cNvSpPr>
                    <p:nvPr>
                      <p:custDataLst>
                        <p:tags r:id="rId24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33" name="直线 309"/>
                    <p:cNvSpPr>
                      <a:spLocks noChangeShapeType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34" name="直线 310"/>
                    <p:cNvSpPr>
                      <a:spLocks noChangeShapeType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35" name="直线 311"/>
                    <p:cNvSpPr>
                      <a:spLocks noChangeShapeType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36" name="直线 312"/>
                    <p:cNvSpPr>
                      <a:spLocks noChangeShapeType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37" name="直线 313"/>
                    <p:cNvSpPr>
                      <a:spLocks noChangeShapeType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38" name="直线 314"/>
                    <p:cNvSpPr>
                      <a:spLocks noChangeShapeType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39" name="直线 315"/>
                    <p:cNvSpPr>
                      <a:spLocks noChangeShapeType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40" name="直线 316"/>
                    <p:cNvSpPr>
                      <a:spLocks noChangeShapeType="1"/>
                    </p:cNvSpPr>
                    <p:nvPr>
                      <p:custDataLst>
                        <p:tags r:id="rId32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41" name="直线 317"/>
                    <p:cNvSpPr>
                      <a:spLocks noChangeShapeType="1"/>
                    </p:cNvSpPr>
                    <p:nvPr>
                      <p:custDataLst>
                        <p:tags r:id="rId33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98" name="组合 318"/>
                  <p:cNvGrpSpPr/>
                  <p:nvPr>
                    <p:custDataLst>
                      <p:tags r:id="rId34"/>
                    </p:custDataLst>
                  </p:nvPr>
                </p:nvGrpSpPr>
                <p:grpSpPr>
                  <a:xfrm>
                    <a:off x="4860" y="8840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122" name="直线 319"/>
                    <p:cNvSpPr>
                      <a:spLocks noChangeShapeType="1"/>
                    </p:cNvSpPr>
                    <p:nvPr>
                      <p:custDataLst>
                        <p:tags r:id="rId35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3" name="直线 320"/>
                    <p:cNvSpPr>
                      <a:spLocks noChangeShapeType="1"/>
                    </p:cNvSpPr>
                    <p:nvPr>
                      <p:custDataLst>
                        <p:tags r:id="rId36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4" name="直线 321"/>
                    <p:cNvSpPr>
                      <a:spLocks noChangeShapeType="1"/>
                    </p:cNvSpPr>
                    <p:nvPr>
                      <p:custDataLst>
                        <p:tags r:id="rId37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5" name="直线 322"/>
                    <p:cNvSpPr>
                      <a:spLocks noChangeShapeType="1"/>
                    </p:cNvSpPr>
                    <p:nvPr>
                      <p:custDataLst>
                        <p:tags r:id="rId38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6" name="直线 323"/>
                    <p:cNvSpPr>
                      <a:spLocks noChangeShapeType="1"/>
                    </p:cNvSpPr>
                    <p:nvPr>
                      <p:custDataLst>
                        <p:tags r:id="rId39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7" name="直线 324"/>
                    <p:cNvSpPr>
                      <a:spLocks noChangeShapeType="1"/>
                    </p:cNvSpPr>
                    <p:nvPr>
                      <p:custDataLst>
                        <p:tags r:id="rId40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8" name="直线 325"/>
                    <p:cNvSpPr>
                      <a:spLocks noChangeShapeType="1"/>
                    </p:cNvSpPr>
                    <p:nvPr>
                      <p:custDataLst>
                        <p:tags r:id="rId41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9" name="直线 326"/>
                    <p:cNvSpPr>
                      <a:spLocks noChangeShapeType="1"/>
                    </p:cNvSpPr>
                    <p:nvPr>
                      <p:custDataLst>
                        <p:tags r:id="rId42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30" name="直线 327"/>
                    <p:cNvSpPr>
                      <a:spLocks noChangeShapeType="1"/>
                    </p:cNvSpPr>
                    <p:nvPr>
                      <p:custDataLst>
                        <p:tags r:id="rId43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31" name="直线 328"/>
                    <p:cNvSpPr>
                      <a:spLocks noChangeShapeType="1"/>
                    </p:cNvSpPr>
                    <p:nvPr>
                      <p:custDataLst>
                        <p:tags r:id="rId44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99" name="组合 329"/>
                  <p:cNvGrpSpPr/>
                  <p:nvPr>
                    <p:custDataLst>
                      <p:tags r:id="rId45"/>
                    </p:custDataLst>
                  </p:nvPr>
                </p:nvGrpSpPr>
                <p:grpSpPr>
                  <a:xfrm>
                    <a:off x="4860" y="91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112" name="直线 330"/>
                    <p:cNvSpPr>
                      <a:spLocks noChangeShapeType="1"/>
                    </p:cNvSpPr>
                    <p:nvPr>
                      <p:custDataLst>
                        <p:tags r:id="rId46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13" name="直线 331"/>
                    <p:cNvSpPr>
                      <a:spLocks noChangeShapeType="1"/>
                    </p:cNvSpPr>
                    <p:nvPr>
                      <p:custDataLst>
                        <p:tags r:id="rId47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14" name="直线 332"/>
                    <p:cNvSpPr>
                      <a:spLocks noChangeShapeType="1"/>
                    </p:cNvSpPr>
                    <p:nvPr>
                      <p:custDataLst>
                        <p:tags r:id="rId48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15" name="直线 333"/>
                    <p:cNvSpPr>
                      <a:spLocks noChangeShapeType="1"/>
                    </p:cNvSpPr>
                    <p:nvPr>
                      <p:custDataLst>
                        <p:tags r:id="rId49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16" name="直线 334"/>
                    <p:cNvSpPr>
                      <a:spLocks noChangeShapeType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17" name="直线 335"/>
                    <p:cNvSpPr>
                      <a:spLocks noChangeShapeType="1"/>
                    </p:cNvSpPr>
                    <p:nvPr>
                      <p:custDataLst>
                        <p:tags r:id="rId51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18" name="直线 336"/>
                    <p:cNvSpPr>
                      <a:spLocks noChangeShapeType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19" name="直线 337"/>
                    <p:cNvSpPr>
                      <a:spLocks noChangeShapeType="1"/>
                    </p:cNvSpPr>
                    <p:nvPr>
                      <p:custDataLst>
                        <p:tags r:id="rId53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0" name="直线 338"/>
                    <p:cNvSpPr>
                      <a:spLocks noChangeShapeType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21" name="直线 339"/>
                    <p:cNvSpPr>
                      <a:spLocks noChangeShapeType="1"/>
                    </p:cNvSpPr>
                    <p:nvPr>
                      <p:custDataLst>
                        <p:tags r:id="rId55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100" name="组合 340"/>
                  <p:cNvGrpSpPr/>
                  <p:nvPr>
                    <p:custDataLst>
                      <p:tags r:id="rId56"/>
                    </p:custDataLst>
                  </p:nvPr>
                </p:nvGrpSpPr>
                <p:grpSpPr>
                  <a:xfrm>
                    <a:off x="4860" y="9536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102" name="直线 341"/>
                    <p:cNvSpPr>
                      <a:spLocks noChangeShapeType="1"/>
                    </p:cNvSpPr>
                    <p:nvPr>
                      <p:custDataLst>
                        <p:tags r:id="rId57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03" name="直线 342"/>
                    <p:cNvSpPr>
                      <a:spLocks noChangeShapeType="1"/>
                    </p:cNvSpPr>
                    <p:nvPr>
                      <p:custDataLst>
                        <p:tags r:id="rId58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04" name="直线 343"/>
                    <p:cNvSpPr>
                      <a:spLocks noChangeShapeType="1"/>
                    </p:cNvSpPr>
                    <p:nvPr>
                      <p:custDataLst>
                        <p:tags r:id="rId59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05" name="直线 344"/>
                    <p:cNvSpPr>
                      <a:spLocks noChangeShapeType="1"/>
                    </p:cNvSpPr>
                    <p:nvPr>
                      <p:custDataLst>
                        <p:tags r:id="rId60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06" name="直线 345"/>
                    <p:cNvSpPr>
                      <a:spLocks noChangeShapeType="1"/>
                    </p:cNvSpPr>
                    <p:nvPr>
                      <p:custDataLst>
                        <p:tags r:id="rId61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07" name="直线 346"/>
                    <p:cNvSpPr>
                      <a:spLocks noChangeShapeType="1"/>
                    </p:cNvSpPr>
                    <p:nvPr>
                      <p:custDataLst>
                        <p:tags r:id="rId62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08" name="直线 347"/>
                    <p:cNvSpPr>
                      <a:spLocks noChangeShapeType="1"/>
                    </p:cNvSpPr>
                    <p:nvPr>
                      <p:custDataLst>
                        <p:tags r:id="rId63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09" name="直线 348"/>
                    <p:cNvSpPr>
                      <a:spLocks noChangeShapeType="1"/>
                    </p:cNvSpPr>
                    <p:nvPr>
                      <p:custDataLst>
                        <p:tags r:id="rId64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10" name="直线 349"/>
                    <p:cNvSpPr>
                      <a:spLocks noChangeShapeType="1"/>
                    </p:cNvSpPr>
                    <p:nvPr>
                      <p:custDataLst>
                        <p:tags r:id="rId65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11" name="直线 350"/>
                    <p:cNvSpPr>
                      <a:spLocks noChangeShapeType="1"/>
                    </p:cNvSpPr>
                    <p:nvPr>
                      <p:custDataLst>
                        <p:tags r:id="rId66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101" name="直线 351"/>
                  <p:cNvSpPr>
                    <a:spLocks noChangeShapeType="1"/>
                  </p:cNvSpPr>
                  <p:nvPr>
                    <p:custDataLst>
                      <p:tags r:id="rId67"/>
                    </p:custDataLst>
                  </p:nvPr>
                </p:nvSpPr>
                <p:spPr bwMode="auto">
                  <a:xfrm>
                    <a:off x="4860" y="9880"/>
                    <a:ext cx="180" cy="0"/>
                  </a:xfrm>
                  <a:prstGeom prst="line">
                    <a:avLst/>
                  </a:prstGeom>
                  <a:noFill/>
                  <a:ln w="5080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0" name="组合 352"/>
                <p:cNvGrpSpPr/>
                <p:nvPr>
                  <p:custDataLst>
                    <p:tags r:id="rId68"/>
                  </p:custDataLst>
                </p:nvPr>
              </p:nvGrpSpPr>
              <p:grpSpPr>
                <a:xfrm rot="10800000" flipH="1">
                  <a:off x="4913" y="8001"/>
                  <a:ext cx="74" cy="936"/>
                  <a:chOff x="4860" y="8148"/>
                  <a:chExt cx="180" cy="1732"/>
                </a:xfrm>
              </p:grpSpPr>
              <p:grpSp>
                <p:nvGrpSpPr>
                  <p:cNvPr id="40" name="组合 353"/>
                  <p:cNvGrpSpPr/>
                  <p:nvPr>
                    <p:custDataLst>
                      <p:tags r:id="rId69"/>
                    </p:custDataLst>
                  </p:nvPr>
                </p:nvGrpSpPr>
                <p:grpSpPr>
                  <a:xfrm>
                    <a:off x="4860" y="8148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86" name="直线 354"/>
                    <p:cNvSpPr>
                      <a:spLocks noChangeShapeType="1"/>
                    </p:cNvSpPr>
                    <p:nvPr>
                      <p:custDataLst>
                        <p:tags r:id="rId70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87" name="直线 355"/>
                    <p:cNvSpPr>
                      <a:spLocks noChangeShapeType="1"/>
                    </p:cNvSpPr>
                    <p:nvPr>
                      <p:custDataLst>
                        <p:tags r:id="rId71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88" name="直线 356"/>
                    <p:cNvSpPr>
                      <a:spLocks noChangeShapeType="1"/>
                    </p:cNvSpPr>
                    <p:nvPr>
                      <p:custDataLst>
                        <p:tags r:id="rId72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89" name="直线 357"/>
                    <p:cNvSpPr>
                      <a:spLocks noChangeShapeType="1"/>
                    </p:cNvSpPr>
                    <p:nvPr>
                      <p:custDataLst>
                        <p:tags r:id="rId73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90" name="直线 358"/>
                    <p:cNvSpPr>
                      <a:spLocks noChangeShapeType="1"/>
                    </p:cNvSpPr>
                    <p:nvPr>
                      <p:custDataLst>
                        <p:tags r:id="rId74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91" name="直线 359"/>
                    <p:cNvSpPr>
                      <a:spLocks noChangeShapeType="1"/>
                    </p:cNvSpPr>
                    <p:nvPr>
                      <p:custDataLst>
                        <p:tags r:id="rId75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92" name="直线 360"/>
                    <p:cNvSpPr>
                      <a:spLocks noChangeShapeType="1"/>
                    </p:cNvSpPr>
                    <p:nvPr>
                      <p:custDataLst>
                        <p:tags r:id="rId76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93" name="直线 361"/>
                    <p:cNvSpPr>
                      <a:spLocks noChangeShapeType="1"/>
                    </p:cNvSpPr>
                    <p:nvPr>
                      <p:custDataLst>
                        <p:tags r:id="rId77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94" name="直线 362"/>
                    <p:cNvSpPr>
                      <a:spLocks noChangeShapeType="1"/>
                    </p:cNvSpPr>
                    <p:nvPr>
                      <p:custDataLst>
                        <p:tags r:id="rId78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95" name="直线 363"/>
                    <p:cNvSpPr>
                      <a:spLocks noChangeShapeType="1"/>
                    </p:cNvSpPr>
                    <p:nvPr>
                      <p:custDataLst>
                        <p:tags r:id="rId79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41" name="组合 364"/>
                  <p:cNvGrpSpPr/>
                  <p:nvPr>
                    <p:custDataLst>
                      <p:tags r:id="rId80"/>
                    </p:custDataLst>
                  </p:nvPr>
                </p:nvGrpSpPr>
                <p:grpSpPr>
                  <a:xfrm>
                    <a:off x="4860" y="84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76" name="直线 365"/>
                    <p:cNvSpPr>
                      <a:spLocks noChangeShapeType="1"/>
                    </p:cNvSpPr>
                    <p:nvPr>
                      <p:custDataLst>
                        <p:tags r:id="rId81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77" name="直线 366"/>
                    <p:cNvSpPr>
                      <a:spLocks noChangeShapeType="1"/>
                    </p:cNvSpPr>
                    <p:nvPr>
                      <p:custDataLst>
                        <p:tags r:id="rId82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78" name="直线 367"/>
                    <p:cNvSpPr>
                      <a:spLocks noChangeShapeType="1"/>
                    </p:cNvSpPr>
                    <p:nvPr>
                      <p:custDataLst>
                        <p:tags r:id="rId83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79" name="直线 368"/>
                    <p:cNvSpPr>
                      <a:spLocks noChangeShapeType="1"/>
                    </p:cNvSpPr>
                    <p:nvPr>
                      <p:custDataLst>
                        <p:tags r:id="rId84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80" name="直线 369"/>
                    <p:cNvSpPr>
                      <a:spLocks noChangeShapeType="1"/>
                    </p:cNvSpPr>
                    <p:nvPr>
                      <p:custDataLst>
                        <p:tags r:id="rId85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81" name="直线 370"/>
                    <p:cNvSpPr>
                      <a:spLocks noChangeShapeType="1"/>
                    </p:cNvSpPr>
                    <p:nvPr>
                      <p:custDataLst>
                        <p:tags r:id="rId86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82" name="直线 371"/>
                    <p:cNvSpPr>
                      <a:spLocks noChangeShapeType="1"/>
                    </p:cNvSpPr>
                    <p:nvPr>
                      <p:custDataLst>
                        <p:tags r:id="rId87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83" name="直线 372"/>
                    <p:cNvSpPr>
                      <a:spLocks noChangeShapeType="1"/>
                    </p:cNvSpPr>
                    <p:nvPr>
                      <p:custDataLst>
                        <p:tags r:id="rId88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84" name="直线 373"/>
                    <p:cNvSpPr>
                      <a:spLocks noChangeShapeType="1"/>
                    </p:cNvSpPr>
                    <p:nvPr>
                      <p:custDataLst>
                        <p:tags r:id="rId89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85" name="直线 374"/>
                    <p:cNvSpPr>
                      <a:spLocks noChangeShapeType="1"/>
                    </p:cNvSpPr>
                    <p:nvPr>
                      <p:custDataLst>
                        <p:tags r:id="rId90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42" name="组合 375"/>
                  <p:cNvGrpSpPr/>
                  <p:nvPr>
                    <p:custDataLst>
                      <p:tags r:id="rId91"/>
                    </p:custDataLst>
                  </p:nvPr>
                </p:nvGrpSpPr>
                <p:grpSpPr>
                  <a:xfrm>
                    <a:off x="4860" y="8840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66" name="直线 376"/>
                    <p:cNvSpPr>
                      <a:spLocks noChangeShapeType="1"/>
                    </p:cNvSpPr>
                    <p:nvPr>
                      <p:custDataLst>
                        <p:tags r:id="rId92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7" name="直线 377"/>
                    <p:cNvSpPr>
                      <a:spLocks noChangeShapeType="1"/>
                    </p:cNvSpPr>
                    <p:nvPr>
                      <p:custDataLst>
                        <p:tags r:id="rId93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8" name="直线 378"/>
                    <p:cNvSpPr>
                      <a:spLocks noChangeShapeType="1"/>
                    </p:cNvSpPr>
                    <p:nvPr>
                      <p:custDataLst>
                        <p:tags r:id="rId94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9" name="直线 379"/>
                    <p:cNvSpPr>
                      <a:spLocks noChangeShapeType="1"/>
                    </p:cNvSpPr>
                    <p:nvPr>
                      <p:custDataLst>
                        <p:tags r:id="rId95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70" name="直线 380"/>
                    <p:cNvSpPr>
                      <a:spLocks noChangeShapeType="1"/>
                    </p:cNvSpPr>
                    <p:nvPr>
                      <p:custDataLst>
                        <p:tags r:id="rId96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71" name="直线 381"/>
                    <p:cNvSpPr>
                      <a:spLocks noChangeShapeType="1"/>
                    </p:cNvSpPr>
                    <p:nvPr>
                      <p:custDataLst>
                        <p:tags r:id="rId97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72" name="直线 382"/>
                    <p:cNvSpPr>
                      <a:spLocks noChangeShapeType="1"/>
                    </p:cNvSpPr>
                    <p:nvPr>
                      <p:custDataLst>
                        <p:tags r:id="rId98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73" name="直线 383"/>
                    <p:cNvSpPr>
                      <a:spLocks noChangeShapeType="1"/>
                    </p:cNvSpPr>
                    <p:nvPr>
                      <p:custDataLst>
                        <p:tags r:id="rId99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74" name="直线 384"/>
                    <p:cNvSpPr>
                      <a:spLocks noChangeShapeType="1"/>
                    </p:cNvSpPr>
                    <p:nvPr>
                      <p:custDataLst>
                        <p:tags r:id="rId100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75" name="直线 385"/>
                    <p:cNvSpPr>
                      <a:spLocks noChangeShapeType="1"/>
                    </p:cNvSpPr>
                    <p:nvPr>
                      <p:custDataLst>
                        <p:tags r:id="rId101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43" name="组合 386"/>
                  <p:cNvGrpSpPr/>
                  <p:nvPr>
                    <p:custDataLst>
                      <p:tags r:id="rId102"/>
                    </p:custDataLst>
                  </p:nvPr>
                </p:nvGrpSpPr>
                <p:grpSpPr>
                  <a:xfrm>
                    <a:off x="4860" y="91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56" name="直线 387"/>
                    <p:cNvSpPr>
                      <a:spLocks noChangeShapeType="1"/>
                    </p:cNvSpPr>
                    <p:nvPr>
                      <p:custDataLst>
                        <p:tags r:id="rId103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7" name="直线 388"/>
                    <p:cNvSpPr>
                      <a:spLocks noChangeShapeType="1"/>
                    </p:cNvSpPr>
                    <p:nvPr>
                      <p:custDataLst>
                        <p:tags r:id="rId104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8" name="直线 389"/>
                    <p:cNvSpPr>
                      <a:spLocks noChangeShapeType="1"/>
                    </p:cNvSpPr>
                    <p:nvPr>
                      <p:custDataLst>
                        <p:tags r:id="rId105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9" name="直线 390"/>
                    <p:cNvSpPr>
                      <a:spLocks noChangeShapeType="1"/>
                    </p:cNvSpPr>
                    <p:nvPr>
                      <p:custDataLst>
                        <p:tags r:id="rId106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0" name="直线 391"/>
                    <p:cNvSpPr>
                      <a:spLocks noChangeShapeType="1"/>
                    </p:cNvSpPr>
                    <p:nvPr>
                      <p:custDataLst>
                        <p:tags r:id="rId107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1" name="直线 392"/>
                    <p:cNvSpPr>
                      <a:spLocks noChangeShapeType="1"/>
                    </p:cNvSpPr>
                    <p:nvPr>
                      <p:custDataLst>
                        <p:tags r:id="rId108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2" name="直线 393"/>
                    <p:cNvSpPr>
                      <a:spLocks noChangeShapeType="1"/>
                    </p:cNvSpPr>
                    <p:nvPr>
                      <p:custDataLst>
                        <p:tags r:id="rId109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3" name="直线 394"/>
                    <p:cNvSpPr>
                      <a:spLocks noChangeShapeType="1"/>
                    </p:cNvSpPr>
                    <p:nvPr>
                      <p:custDataLst>
                        <p:tags r:id="rId110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4" name="直线 395"/>
                    <p:cNvSpPr>
                      <a:spLocks noChangeShapeType="1"/>
                    </p:cNvSpPr>
                    <p:nvPr>
                      <p:custDataLst>
                        <p:tags r:id="rId111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5" name="直线 396"/>
                    <p:cNvSpPr>
                      <a:spLocks noChangeShapeType="1"/>
                    </p:cNvSpPr>
                    <p:nvPr>
                      <p:custDataLst>
                        <p:tags r:id="rId112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44" name="组合 397"/>
                  <p:cNvGrpSpPr/>
                  <p:nvPr>
                    <p:custDataLst>
                      <p:tags r:id="rId113"/>
                    </p:custDataLst>
                  </p:nvPr>
                </p:nvGrpSpPr>
                <p:grpSpPr>
                  <a:xfrm>
                    <a:off x="4860" y="9536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46" name="直线 398"/>
                    <p:cNvSpPr>
                      <a:spLocks noChangeShapeType="1"/>
                    </p:cNvSpPr>
                    <p:nvPr>
                      <p:custDataLst>
                        <p:tags r:id="rId114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7" name="直线 399"/>
                    <p:cNvSpPr>
                      <a:spLocks noChangeShapeType="1"/>
                    </p:cNvSpPr>
                    <p:nvPr>
                      <p:custDataLst>
                        <p:tags r:id="rId115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8" name="直线 400"/>
                    <p:cNvSpPr>
                      <a:spLocks noChangeShapeType="1"/>
                    </p:cNvSpPr>
                    <p:nvPr>
                      <p:custDataLst>
                        <p:tags r:id="rId116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9" name="直线 401"/>
                    <p:cNvSpPr>
                      <a:spLocks noChangeShapeType="1"/>
                    </p:cNvSpPr>
                    <p:nvPr>
                      <p:custDataLst>
                        <p:tags r:id="rId117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0" name="直线 402"/>
                    <p:cNvSpPr>
                      <a:spLocks noChangeShapeType="1"/>
                    </p:cNvSpPr>
                    <p:nvPr>
                      <p:custDataLst>
                        <p:tags r:id="rId118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1" name="直线 403"/>
                    <p:cNvSpPr>
                      <a:spLocks noChangeShapeType="1"/>
                    </p:cNvSpPr>
                    <p:nvPr>
                      <p:custDataLst>
                        <p:tags r:id="rId119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2" name="直线 404"/>
                    <p:cNvSpPr>
                      <a:spLocks noChangeShapeType="1"/>
                    </p:cNvSpPr>
                    <p:nvPr>
                      <p:custDataLst>
                        <p:tags r:id="rId120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3" name="直线 405"/>
                    <p:cNvSpPr>
                      <a:spLocks noChangeShapeType="1"/>
                    </p:cNvSpPr>
                    <p:nvPr>
                      <p:custDataLst>
                        <p:tags r:id="rId121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4" name="直线 406"/>
                    <p:cNvSpPr>
                      <a:spLocks noChangeShapeType="1"/>
                    </p:cNvSpPr>
                    <p:nvPr>
                      <p:custDataLst>
                        <p:tags r:id="rId122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5" name="直线 407"/>
                    <p:cNvSpPr>
                      <a:spLocks noChangeShapeType="1"/>
                    </p:cNvSpPr>
                    <p:nvPr>
                      <p:custDataLst>
                        <p:tags r:id="rId123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45" name="直线 408"/>
                  <p:cNvSpPr>
                    <a:spLocks noChangeShapeType="1"/>
                  </p:cNvSpPr>
                  <p:nvPr>
                    <p:custDataLst>
                      <p:tags r:id="rId124"/>
                    </p:custDataLst>
                  </p:nvPr>
                </p:nvSpPr>
                <p:spPr bwMode="auto">
                  <a:xfrm>
                    <a:off x="4860" y="9880"/>
                    <a:ext cx="180" cy="0"/>
                  </a:xfrm>
                  <a:prstGeom prst="line">
                    <a:avLst/>
                  </a:prstGeom>
                  <a:noFill/>
                  <a:ln w="5080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1" name="弧线 409"/>
                <p:cNvSpPr>
                  <a:spLocks noChangeAspect="1"/>
                </p:cNvSpPr>
                <p:nvPr>
                  <p:custDataLst>
                    <p:tags r:id="rId125"/>
                  </p:custDataLst>
                </p:nvPr>
              </p:nvSpPr>
              <p:spPr bwMode="auto">
                <a:xfrm rot="10800000">
                  <a:off x="4800" y="7780"/>
                  <a:ext cx="147" cy="75"/>
                </a:xfrm>
                <a:custGeom>
                  <a:gdLst>
                    <a:gd name="T0" fmla="*/ 0 w 42679"/>
                    <a:gd name="T1" fmla="*/ 0 h 21600"/>
                    <a:gd name="T2" fmla="*/ 0 w 42679"/>
                    <a:gd name="T3" fmla="*/ 0 h 21600"/>
                    <a:gd name="T4" fmla="*/ 0 w 42679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2679" h="21600" fill="none" extrusionOk="0">
                      <a:moveTo>
                        <a:pt x="42678" y="3475"/>
                      </a:moveTo>
                      <a:cubicBezTo>
                        <a:pt x="40974" y="13925"/>
                        <a:pt x="31947" y="21599"/>
                        <a:pt x="21360" y="21600"/>
                      </a:cubicBezTo>
                      <a:cubicBezTo>
                        <a:pt x="10669" y="21600"/>
                        <a:pt x="1587" y="13779"/>
                        <a:pt x="-1" y="3208"/>
                      </a:cubicBezTo>
                    </a:path>
                    <a:path w="42679" h="21600" stroke="0" extrusionOk="0">
                      <a:moveTo>
                        <a:pt x="42678" y="3475"/>
                      </a:moveTo>
                      <a:cubicBezTo>
                        <a:pt x="40974" y="13925"/>
                        <a:pt x="31947" y="21599"/>
                        <a:pt x="21360" y="21600"/>
                      </a:cubicBezTo>
                      <a:cubicBezTo>
                        <a:pt x="10669" y="21600"/>
                        <a:pt x="1587" y="13779"/>
                        <a:pt x="-1" y="3208"/>
                      </a:cubicBezTo>
                      <a:lnTo>
                        <a:pt x="21360" y="0"/>
                      </a:lnTo>
                      <a:lnTo>
                        <a:pt x="42678" y="3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5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2" name="组合 410"/>
                <p:cNvGrpSpPr/>
                <p:nvPr>
                  <p:custDataLst>
                    <p:tags r:id="rId126"/>
                  </p:custDataLst>
                </p:nvPr>
              </p:nvGrpSpPr>
              <p:grpSpPr>
                <a:xfrm rot="10800000" flipV="1">
                  <a:off x="4797" y="9141"/>
                  <a:ext cx="147" cy="178"/>
                  <a:chOff x="5724" y="9252"/>
                  <a:chExt cx="147" cy="178"/>
                </a:xfrm>
              </p:grpSpPr>
              <p:sp>
                <p:nvSpPr>
                  <p:cNvPr id="37" name="弧线 411"/>
                  <p:cNvSpPr>
                    <a:spLocks noChangeAspect="1"/>
                  </p:cNvSpPr>
                  <p:nvPr>
                    <p:custDataLst>
                      <p:tags r:id="rId127"/>
                    </p:custDataLst>
                  </p:nvPr>
                </p:nvSpPr>
                <p:spPr bwMode="auto">
                  <a:xfrm>
                    <a:off x="5724" y="9252"/>
                    <a:ext cx="147" cy="75"/>
                  </a:xfrm>
                  <a:custGeom>
                    <a:gdLst>
                      <a:gd name="T0" fmla="*/ 0 w 42679"/>
                      <a:gd name="T1" fmla="*/ 0 h 21600"/>
                      <a:gd name="T2" fmla="*/ 0 w 42679"/>
                      <a:gd name="T3" fmla="*/ 0 h 21600"/>
                      <a:gd name="T4" fmla="*/ 0 w 4267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2679" h="21600" fill="none" extrusionOk="0">
                        <a:moveTo>
                          <a:pt x="42678" y="3475"/>
                        </a:moveTo>
                        <a:cubicBezTo>
                          <a:pt x="40974" y="13925"/>
                          <a:pt x="31947" y="21599"/>
                          <a:pt x="21360" y="21600"/>
                        </a:cubicBezTo>
                        <a:cubicBezTo>
                          <a:pt x="10669" y="21600"/>
                          <a:pt x="1587" y="13779"/>
                          <a:pt x="-1" y="3208"/>
                        </a:cubicBezTo>
                      </a:path>
                      <a:path w="42679" h="21600" stroke="0" extrusionOk="0">
                        <a:moveTo>
                          <a:pt x="42678" y="3475"/>
                        </a:moveTo>
                        <a:cubicBezTo>
                          <a:pt x="40974" y="13925"/>
                          <a:pt x="31947" y="21599"/>
                          <a:pt x="21360" y="21600"/>
                        </a:cubicBezTo>
                        <a:cubicBezTo>
                          <a:pt x="10669" y="21600"/>
                          <a:pt x="1587" y="13779"/>
                          <a:pt x="-1" y="3208"/>
                        </a:cubicBezTo>
                        <a:lnTo>
                          <a:pt x="21360" y="0"/>
                        </a:lnTo>
                        <a:lnTo>
                          <a:pt x="42678" y="34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8" name="椭圆 412"/>
                  <p:cNvSpPr>
                    <a:spLocks noChangeAspect="1" noChangeArrowheads="1"/>
                  </p:cNvSpPr>
                  <p:nvPr>
                    <p:custDataLst>
                      <p:tags r:id="rId128"/>
                    </p:custDataLst>
                  </p:nvPr>
                </p:nvSpPr>
                <p:spPr bwMode="auto">
                  <a:xfrm>
                    <a:off x="5743" y="9328"/>
                    <a:ext cx="102" cy="10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239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3355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9" name="椭圆 413"/>
                  <p:cNvSpPr>
                    <a:spLocks noChangeAspect="1" noChangeArrowheads="1"/>
                  </p:cNvSpPr>
                  <p:nvPr>
                    <p:custDataLst>
                      <p:tags r:id="rId129"/>
                    </p:custDataLst>
                  </p:nvPr>
                </p:nvSpPr>
                <p:spPr bwMode="auto">
                  <a:xfrm>
                    <a:off x="5758" y="9346"/>
                    <a:ext cx="68" cy="6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239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3355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3" name="艺术字 414"/>
                <p:cNvSpPr>
                  <a:spLocks noChangeArrowheads="1" noChangeShapeType="1" noTextEdit="1"/>
                </p:cNvSpPr>
                <p:nvPr>
                  <p:custDataLst>
                    <p:tags r:id="rId130"/>
                  </p:custDataLst>
                </p:nvPr>
              </p:nvSpPr>
              <p:spPr bwMode="auto">
                <a:xfrm rot="10800000">
                  <a:off x="4710" y="8722"/>
                  <a:ext cx="17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635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1</a:t>
                  </a:r>
                  <a:endParaRPr kumimoji="0" lang="zh-CN" altLang="en-US" sz="955" b="1" i="0" u="none" strike="noStrike" kern="10" cap="none" spc="0" normalizeH="0" baseline="0" noProof="0">
                    <a:ln w="635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4" name="艺术字 415"/>
                <p:cNvSpPr>
                  <a:spLocks noChangeArrowheads="1" noChangeShapeType="1" noTextEdit="1"/>
                </p:cNvSpPr>
                <p:nvPr>
                  <p:custDataLst>
                    <p:tags r:id="rId131"/>
                  </p:custDataLst>
                </p:nvPr>
              </p:nvSpPr>
              <p:spPr bwMode="auto">
                <a:xfrm rot="10800000">
                  <a:off x="4699" y="8905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0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5" name="艺术字 416"/>
                <p:cNvSpPr>
                  <a:spLocks noChangeArrowheads="1" noChangeShapeType="1" noTextEdit="1"/>
                </p:cNvSpPr>
                <p:nvPr>
                  <p:custDataLst>
                    <p:tags r:id="rId132"/>
                  </p:custDataLst>
                </p:nvPr>
              </p:nvSpPr>
              <p:spPr bwMode="auto">
                <a:xfrm rot="10800000">
                  <a:off x="4699" y="8537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2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6" name="艺术字 417"/>
                <p:cNvSpPr>
                  <a:spLocks noChangeArrowheads="1" noChangeShapeType="1" noTextEdit="1"/>
                </p:cNvSpPr>
                <p:nvPr>
                  <p:custDataLst>
                    <p:tags r:id="rId133"/>
                  </p:custDataLst>
                </p:nvPr>
              </p:nvSpPr>
              <p:spPr bwMode="auto">
                <a:xfrm rot="10800000">
                  <a:off x="4699" y="8333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3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7" name="艺术字 418"/>
                <p:cNvSpPr>
                  <a:spLocks noChangeArrowheads="1" noChangeShapeType="1" noTextEdit="1"/>
                </p:cNvSpPr>
                <p:nvPr>
                  <p:custDataLst>
                    <p:tags r:id="rId134"/>
                  </p:custDataLst>
                </p:nvPr>
              </p:nvSpPr>
              <p:spPr bwMode="auto">
                <a:xfrm rot="10800000">
                  <a:off x="4699" y="8157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4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8" name="艺术字 419"/>
                <p:cNvSpPr>
                  <a:spLocks noChangeArrowheads="1" noChangeShapeType="1" noTextEdit="1"/>
                </p:cNvSpPr>
                <p:nvPr>
                  <p:custDataLst>
                    <p:tags r:id="rId135"/>
                  </p:custDataLst>
                </p:nvPr>
              </p:nvSpPr>
              <p:spPr bwMode="auto">
                <a:xfrm rot="10800000">
                  <a:off x="4699" y="7969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5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9" name="艺术字 420"/>
                <p:cNvSpPr>
                  <a:spLocks noChangeArrowheads="1" noChangeShapeType="1" noTextEdit="1"/>
                </p:cNvSpPr>
                <p:nvPr>
                  <p:custDataLst>
                    <p:tags r:id="rId136"/>
                  </p:custDataLst>
                </p:nvPr>
              </p:nvSpPr>
              <p:spPr bwMode="auto">
                <a:xfrm rot="10800000">
                  <a:off x="4735" y="7880"/>
                  <a:ext cx="57" cy="74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N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grpSp>
              <p:nvGrpSpPr>
                <p:cNvPr id="30" name="组合 421"/>
                <p:cNvGrpSpPr/>
                <p:nvPr>
                  <p:custDataLst>
                    <p:tags r:id="rId137"/>
                  </p:custDataLst>
                </p:nvPr>
              </p:nvGrpSpPr>
              <p:grpSpPr>
                <a:xfrm>
                  <a:off x="4836" y="7466"/>
                  <a:ext cx="79" cy="158"/>
                  <a:chOff x="5461" y="7164"/>
                  <a:chExt cx="79" cy="158"/>
                </a:xfrm>
              </p:grpSpPr>
              <p:sp>
                <p:nvSpPr>
                  <p:cNvPr id="34" name="弧线 422"/>
                  <p:cNvSpPr>
                    <a:spLocks noChangeAspect="1"/>
                  </p:cNvSpPr>
                  <p:nvPr>
                    <p:custDataLst>
                      <p:tags r:id="rId138"/>
                    </p:custDataLst>
                  </p:nvPr>
                </p:nvSpPr>
                <p:spPr bwMode="auto">
                  <a:xfrm>
                    <a:off x="5461" y="7164"/>
                    <a:ext cx="79" cy="79"/>
                  </a:xfrm>
                  <a:custGeom>
                    <a:gdLst>
                      <a:gd name="T0" fmla="*/ 0 w 43074"/>
                      <a:gd name="T1" fmla="*/ 0 h 43192"/>
                      <a:gd name="T2" fmla="*/ 0 w 43074"/>
                      <a:gd name="T3" fmla="*/ 0 h 43192"/>
                      <a:gd name="T4" fmla="*/ 0 w 43074"/>
                      <a:gd name="T5" fmla="*/ 0 h 43192"/>
                      <a:gd name="T6" fmla="*/ 0 60000 65536"/>
                      <a:gd name="T7" fmla="*/ 0 60000 65536"/>
                      <a:gd name="T8" fmla="*/ 0 60000 65536"/>
                    </a:gdLst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3074" h="43192" fill="none" extrusionOk="0">
                        <a:moveTo>
                          <a:pt x="0" y="19266"/>
                        </a:moveTo>
                        <a:cubicBezTo>
                          <a:pt x="1191" y="8304"/>
                          <a:pt x="10447" y="-1"/>
                          <a:pt x="21474" y="0"/>
                        </a:cubicBezTo>
                        <a:cubicBezTo>
                          <a:pt x="33403" y="0"/>
                          <a:pt x="43074" y="9670"/>
                          <a:pt x="43074" y="21600"/>
                        </a:cubicBezTo>
                        <a:cubicBezTo>
                          <a:pt x="43074" y="33294"/>
                          <a:pt x="33767" y="42864"/>
                          <a:pt x="22077" y="43191"/>
                        </a:cubicBezTo>
                      </a:path>
                      <a:path w="43074" h="43192" stroke="0" extrusionOk="0">
                        <a:moveTo>
                          <a:pt x="0" y="19266"/>
                        </a:moveTo>
                        <a:cubicBezTo>
                          <a:pt x="1191" y="8304"/>
                          <a:pt x="10447" y="-1"/>
                          <a:pt x="21474" y="0"/>
                        </a:cubicBezTo>
                        <a:cubicBezTo>
                          <a:pt x="33403" y="0"/>
                          <a:pt x="43074" y="9670"/>
                          <a:pt x="43074" y="21600"/>
                        </a:cubicBezTo>
                        <a:cubicBezTo>
                          <a:pt x="43074" y="33294"/>
                          <a:pt x="33767" y="42864"/>
                          <a:pt x="22077" y="43191"/>
                        </a:cubicBezTo>
                        <a:lnTo>
                          <a:pt x="21474" y="21600"/>
                        </a:lnTo>
                        <a:lnTo>
                          <a:pt x="0" y="1926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" name="直线 423"/>
                  <p:cNvSpPr>
                    <a:spLocks noChangeAspect="1" noChangeShapeType="1"/>
                  </p:cNvSpPr>
                  <p:nvPr>
                    <p:custDataLst>
                      <p:tags r:id="rId139"/>
                    </p:custDataLst>
                  </p:nvPr>
                </p:nvSpPr>
                <p:spPr bwMode="auto">
                  <a:xfrm flipH="1" flipV="1">
                    <a:off x="5501" y="7247"/>
                    <a:ext cx="0" cy="68"/>
                  </a:xfrm>
                  <a:prstGeom prst="line">
                    <a:avLst/>
                  </a:prstGeom>
                  <a:noFill/>
                  <a:ln w="9525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" name="椭圆 424"/>
                  <p:cNvSpPr>
                    <a:spLocks noChangeArrowheads="1"/>
                  </p:cNvSpPr>
                  <p:nvPr>
                    <p:custDataLst>
                      <p:tags r:id="rId140"/>
                    </p:custDataLst>
                  </p:nvPr>
                </p:nvSpPr>
                <p:spPr bwMode="auto">
                  <a:xfrm>
                    <a:off x="5482" y="7288"/>
                    <a:ext cx="34" cy="3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3355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1" name="直线 425"/>
                <p:cNvSpPr>
                  <a:spLocks noChangeShapeType="1"/>
                </p:cNvSpPr>
                <p:nvPr>
                  <p:custDataLst>
                    <p:tags r:id="rId141"/>
                  </p:custDataLst>
                </p:nvPr>
              </p:nvSpPr>
              <p:spPr bwMode="auto">
                <a:xfrm flipH="1" flipV="1">
                  <a:off x="4872" y="7628"/>
                  <a:ext cx="0" cy="156"/>
                </a:xfrm>
                <a:prstGeom prst="line">
                  <a:avLst/>
                </a:prstGeom>
                <a:noFill/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5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" name="直线 426"/>
                <p:cNvSpPr>
                  <a:spLocks noChangeShapeType="1"/>
                </p:cNvSpPr>
                <p:nvPr>
                  <p:custDataLst>
                    <p:tags r:id="rId142"/>
                  </p:custDataLst>
                </p:nvPr>
              </p:nvSpPr>
              <p:spPr bwMode="auto">
                <a:xfrm flipH="1" flipV="1">
                  <a:off x="4872" y="7952"/>
                  <a:ext cx="0" cy="505"/>
                </a:xfrm>
                <a:prstGeom prst="line">
                  <a:avLst/>
                </a:prstGeom>
                <a:noFill/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5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" name="自选图形 427"/>
                <p:cNvSpPr>
                  <a:spLocks noChangeAspect="1" noChangeArrowheads="1"/>
                </p:cNvSpPr>
                <p:nvPr>
                  <p:custDataLst>
                    <p:tags r:id="rId143"/>
                  </p:custDataLst>
                </p:nvPr>
              </p:nvSpPr>
              <p:spPr bwMode="auto">
                <a:xfrm>
                  <a:off x="4786" y="8448"/>
                  <a:ext cx="170" cy="36"/>
                </a:xfrm>
                <a:prstGeom prst="diamond">
                  <a:avLst/>
                </a:prstGeom>
                <a:solidFill>
                  <a:srgbClr val="000000"/>
                </a:solidFill>
                <a:ln w="3175">
                  <a:solidFill>
                    <a:sysClr val="windowText" lastClr="000000"/>
                  </a:solidFill>
                  <a:miter lim="800000"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355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2" name="椭圆 11"/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5746335" y="2753452"/>
              <a:ext cx="33282" cy="1152198"/>
            </a:xfrm>
            <a:prstGeom prst="ellipse">
              <a:avLst/>
            </a:prstGeom>
            <a:noFill/>
            <a:ln w="28575">
              <a:solidFill>
                <a:srgbClr val="C55A11"/>
              </a:solidFill>
              <a:round/>
            </a:ln>
            <a:effectLst/>
          </p:spPr>
          <p:txBody>
            <a:bodyPr wrap="none" anchor="ctr"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355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endParaRPr>
            </a:p>
          </p:txBody>
        </p:sp>
      </p:grpSp>
      <p:sp>
        <p:nvSpPr>
          <p:cNvPr id="152" name="椭圆 5"/>
          <p:cNvSpPr>
            <a:spLocks noChangeArrowheads="1"/>
          </p:cNvSpPr>
          <p:nvPr>
            <p:custDataLst>
              <p:tags r:id="rId145"/>
            </p:custDataLst>
          </p:nvPr>
        </p:nvSpPr>
        <p:spPr bwMode="auto">
          <a:xfrm>
            <a:off x="3453320" y="1862541"/>
            <a:ext cx="85503" cy="503517"/>
          </a:xfrm>
          <a:prstGeom prst="ellipse">
            <a:avLst/>
          </a:prstGeom>
          <a:noFill/>
          <a:ln w="28575">
            <a:solidFill>
              <a:srgbClr val="C55A11"/>
            </a:solidFill>
            <a:round/>
          </a:ln>
          <a:effectLst/>
        </p:spPr>
        <p:txBody>
          <a:bodyPr wrap="none" anchor="ctr"/>
          <a:lstStyle>
            <a:defPPr/>
          </a:lstStyle>
          <a:p>
            <a:pPr defTabSz="913765">
              <a:defRPr/>
            </a:pPr>
            <a:endParaRPr lang="zh-CN" altLang="en-US" sz="3355" b="1">
              <a:solidFill>
                <a:srgbClr val="000000"/>
              </a:solidFill>
              <a:latin typeface="Arial"/>
              <a:ea typeface="宋体" panose="02010600030101010101" pitchFamily="2" charset="-122"/>
            </a:endParaRPr>
          </a:p>
        </p:txBody>
      </p:sp>
      <p:grpSp>
        <p:nvGrpSpPr>
          <p:cNvPr id="153" name="组合 3"/>
          <p:cNvGrpSpPr/>
          <p:nvPr>
            <p:custDataLst>
              <p:tags r:id="rId146"/>
            </p:custDataLst>
          </p:nvPr>
        </p:nvGrpSpPr>
        <p:grpSpPr>
          <a:xfrm>
            <a:off x="2588788" y="1834040"/>
            <a:ext cx="1704357" cy="3691823"/>
            <a:chOff x="1611764" y="1922190"/>
            <a:chExt cx="1423508" cy="3083680"/>
          </a:xfrm>
        </p:grpSpPr>
        <p:sp>
          <p:nvSpPr>
            <p:cNvPr id="154" name="椭圆 7"/>
            <p:cNvSpPr>
              <a:spLocks noChangeArrowheads="1"/>
            </p:cNvSpPr>
            <p:nvPr>
              <p:custDataLst>
                <p:tags r:id="rId147"/>
              </p:custDataLst>
            </p:nvPr>
          </p:nvSpPr>
          <p:spPr bwMode="auto">
            <a:xfrm>
              <a:off x="2352878" y="1922190"/>
              <a:ext cx="34913" cy="1152214"/>
            </a:xfrm>
            <a:prstGeom prst="ellipse">
              <a:avLst/>
            </a:prstGeom>
            <a:noFill/>
            <a:ln w="28575">
              <a:solidFill>
                <a:srgbClr val="1E76B0">
                  <a:lumMod val="75000"/>
                </a:srgbClr>
              </a:solidFill>
              <a:round/>
            </a:ln>
            <a:effectLst/>
          </p:spPr>
          <p:txBody>
            <a:bodyPr wrap="none" anchor="ctr"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355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endParaRPr>
            </a:p>
          </p:txBody>
        </p:sp>
        <p:grpSp>
          <p:nvGrpSpPr>
            <p:cNvPr id="155" name="组合 8"/>
            <p:cNvGrpSpPr/>
            <p:nvPr>
              <p:custDataLst>
                <p:tags r:id="rId148"/>
              </p:custDataLst>
            </p:nvPr>
          </p:nvGrpSpPr>
          <p:grpSpPr>
            <a:xfrm rot="2007788">
              <a:off x="1611764" y="2835544"/>
              <a:ext cx="322351" cy="2150985"/>
              <a:chOff x="2562" y="981"/>
              <a:chExt cx="354" cy="2913"/>
            </a:xfrm>
          </p:grpSpPr>
          <p:sp>
            <p:nvSpPr>
              <p:cNvPr id="294" name="直线 9"/>
              <p:cNvSpPr>
                <a:spLocks noChangeShapeType="1"/>
              </p:cNvSpPr>
              <p:nvPr>
                <p:custDataLst>
                  <p:tags r:id="rId149"/>
                </p:custDataLst>
              </p:nvPr>
            </p:nvSpPr>
            <p:spPr bwMode="auto">
              <a:xfrm flipH="1">
                <a:off x="2744" y="981"/>
                <a:ext cx="0" cy="136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ffectLst/>
            </p:spPr>
            <p:txBody>
              <a:bodyPr/>
              <a:lstStyle>
                <a:defPPr/>
              </a:lstStyle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5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grpSp>
            <p:nvGrpSpPr>
              <p:cNvPr id="295" name="组合 10"/>
              <p:cNvGrpSpPr/>
              <p:nvPr>
                <p:custDataLst>
                  <p:tags r:id="rId150"/>
                </p:custDataLst>
              </p:nvPr>
            </p:nvGrpSpPr>
            <p:grpSpPr>
              <a:xfrm>
                <a:off x="2562" y="2314"/>
                <a:ext cx="354" cy="1580"/>
                <a:chOff x="4680" y="7466"/>
                <a:chExt cx="386" cy="1853"/>
              </a:xfrm>
            </p:grpSpPr>
            <p:sp>
              <p:nvSpPr>
                <p:cNvPr id="296" name="自选图形 11"/>
                <p:cNvSpPr>
                  <a:spLocks noChangeArrowheads="1"/>
                </p:cNvSpPr>
                <p:nvPr>
                  <p:custDataLst>
                    <p:tags r:id="rId151"/>
                  </p:custDataLst>
                </p:nvPr>
              </p:nvSpPr>
              <p:spPr bwMode="auto">
                <a:xfrm rot="10800000">
                  <a:off x="4680" y="7843"/>
                  <a:ext cx="386" cy="1310"/>
                </a:xfrm>
                <a:prstGeom prst="roundRect">
                  <a:avLst>
                    <a:gd name="adj" fmla="val 12694"/>
                  </a:avLst>
                </a:prstGeom>
                <a:noFill/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355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97" name="矩形 12"/>
                <p:cNvSpPr>
                  <a:spLocks noChangeArrowheads="1"/>
                </p:cNvSpPr>
                <p:nvPr>
                  <p:custDataLst>
                    <p:tags r:id="rId152"/>
                  </p:custDataLst>
                </p:nvPr>
              </p:nvSpPr>
              <p:spPr bwMode="auto">
                <a:xfrm rot="10800000">
                  <a:off x="4835" y="7953"/>
                  <a:ext cx="74" cy="1092"/>
                </a:xfrm>
                <a:prstGeom prst="rect">
                  <a:avLst/>
                </a:prstGeom>
                <a:solidFill>
                  <a:srgbClr val="FFFFFF"/>
                </a:solidFill>
                <a:ln w="6350">
                  <a:solidFill>
                    <a:sysClr val="windowText" lastClr="000000"/>
                  </a:solidFill>
                  <a:miter lim="800000"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355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98" name="组合 13"/>
                <p:cNvGrpSpPr/>
                <p:nvPr>
                  <p:custDataLst>
                    <p:tags r:id="rId153"/>
                  </p:custDataLst>
                </p:nvPr>
              </p:nvGrpSpPr>
              <p:grpSpPr>
                <a:xfrm rot="10800000">
                  <a:off x="4751" y="8001"/>
                  <a:ext cx="74" cy="936"/>
                  <a:chOff x="4860" y="8148"/>
                  <a:chExt cx="180" cy="1732"/>
                </a:xfrm>
              </p:grpSpPr>
              <p:grpSp>
                <p:nvGrpSpPr>
                  <p:cNvPr id="375" name="组合 14"/>
                  <p:cNvGrpSpPr/>
                  <p:nvPr>
                    <p:custDataLst>
                      <p:tags r:id="rId154"/>
                    </p:custDataLst>
                  </p:nvPr>
                </p:nvGrpSpPr>
                <p:grpSpPr>
                  <a:xfrm>
                    <a:off x="4860" y="8148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421" name="直线 15"/>
                    <p:cNvSpPr>
                      <a:spLocks noChangeShapeType="1"/>
                    </p:cNvSpPr>
                    <p:nvPr>
                      <p:custDataLst>
                        <p:tags r:id="rId155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22" name="直线 16"/>
                    <p:cNvSpPr>
                      <a:spLocks noChangeShapeType="1"/>
                    </p:cNvSpPr>
                    <p:nvPr>
                      <p:custDataLst>
                        <p:tags r:id="rId156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23" name="直线 17"/>
                    <p:cNvSpPr>
                      <a:spLocks noChangeShapeType="1"/>
                    </p:cNvSpPr>
                    <p:nvPr>
                      <p:custDataLst>
                        <p:tags r:id="rId157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24" name="直线 18"/>
                    <p:cNvSpPr>
                      <a:spLocks noChangeShapeType="1"/>
                    </p:cNvSpPr>
                    <p:nvPr>
                      <p:custDataLst>
                        <p:tags r:id="rId158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25" name="直线 19"/>
                    <p:cNvSpPr>
                      <a:spLocks noChangeShapeType="1"/>
                    </p:cNvSpPr>
                    <p:nvPr>
                      <p:custDataLst>
                        <p:tags r:id="rId159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26" name="直线 20"/>
                    <p:cNvSpPr>
                      <a:spLocks noChangeShapeType="1"/>
                    </p:cNvSpPr>
                    <p:nvPr>
                      <p:custDataLst>
                        <p:tags r:id="rId160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27" name="直线 21"/>
                    <p:cNvSpPr>
                      <a:spLocks noChangeShapeType="1"/>
                    </p:cNvSpPr>
                    <p:nvPr>
                      <p:custDataLst>
                        <p:tags r:id="rId161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28" name="直线 22"/>
                    <p:cNvSpPr>
                      <a:spLocks noChangeShapeType="1"/>
                    </p:cNvSpPr>
                    <p:nvPr>
                      <p:custDataLst>
                        <p:tags r:id="rId162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29" name="直线 23"/>
                    <p:cNvSpPr>
                      <a:spLocks noChangeShapeType="1"/>
                    </p:cNvSpPr>
                    <p:nvPr>
                      <p:custDataLst>
                        <p:tags r:id="rId163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30" name="直线 24"/>
                    <p:cNvSpPr>
                      <a:spLocks noChangeShapeType="1"/>
                    </p:cNvSpPr>
                    <p:nvPr>
                      <p:custDataLst>
                        <p:tags r:id="rId164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376" name="组合 25"/>
                  <p:cNvGrpSpPr/>
                  <p:nvPr>
                    <p:custDataLst>
                      <p:tags r:id="rId165"/>
                    </p:custDataLst>
                  </p:nvPr>
                </p:nvGrpSpPr>
                <p:grpSpPr>
                  <a:xfrm>
                    <a:off x="4860" y="84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411" name="直线 26"/>
                    <p:cNvSpPr>
                      <a:spLocks noChangeShapeType="1"/>
                    </p:cNvSpPr>
                    <p:nvPr>
                      <p:custDataLst>
                        <p:tags r:id="rId166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12" name="直线 27"/>
                    <p:cNvSpPr>
                      <a:spLocks noChangeShapeType="1"/>
                    </p:cNvSpPr>
                    <p:nvPr>
                      <p:custDataLst>
                        <p:tags r:id="rId167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13" name="直线 28"/>
                    <p:cNvSpPr>
                      <a:spLocks noChangeShapeType="1"/>
                    </p:cNvSpPr>
                    <p:nvPr>
                      <p:custDataLst>
                        <p:tags r:id="rId168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14" name="直线 29"/>
                    <p:cNvSpPr>
                      <a:spLocks noChangeShapeType="1"/>
                    </p:cNvSpPr>
                    <p:nvPr>
                      <p:custDataLst>
                        <p:tags r:id="rId169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15" name="直线 30"/>
                    <p:cNvSpPr>
                      <a:spLocks noChangeShapeType="1"/>
                    </p:cNvSpPr>
                    <p:nvPr>
                      <p:custDataLst>
                        <p:tags r:id="rId170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16" name="直线 31"/>
                    <p:cNvSpPr>
                      <a:spLocks noChangeShapeType="1"/>
                    </p:cNvSpPr>
                    <p:nvPr>
                      <p:custDataLst>
                        <p:tags r:id="rId171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17" name="直线 32"/>
                    <p:cNvSpPr>
                      <a:spLocks noChangeShapeType="1"/>
                    </p:cNvSpPr>
                    <p:nvPr>
                      <p:custDataLst>
                        <p:tags r:id="rId172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18" name="直线 33"/>
                    <p:cNvSpPr>
                      <a:spLocks noChangeShapeType="1"/>
                    </p:cNvSpPr>
                    <p:nvPr>
                      <p:custDataLst>
                        <p:tags r:id="rId173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19" name="直线 34"/>
                    <p:cNvSpPr>
                      <a:spLocks noChangeShapeType="1"/>
                    </p:cNvSpPr>
                    <p:nvPr>
                      <p:custDataLst>
                        <p:tags r:id="rId174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20" name="直线 35"/>
                    <p:cNvSpPr>
                      <a:spLocks noChangeShapeType="1"/>
                    </p:cNvSpPr>
                    <p:nvPr>
                      <p:custDataLst>
                        <p:tags r:id="rId175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377" name="组合 36"/>
                  <p:cNvGrpSpPr/>
                  <p:nvPr>
                    <p:custDataLst>
                      <p:tags r:id="rId176"/>
                    </p:custDataLst>
                  </p:nvPr>
                </p:nvGrpSpPr>
                <p:grpSpPr>
                  <a:xfrm>
                    <a:off x="4860" y="8840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401" name="直线 37"/>
                    <p:cNvSpPr>
                      <a:spLocks noChangeShapeType="1"/>
                    </p:cNvSpPr>
                    <p:nvPr>
                      <p:custDataLst>
                        <p:tags r:id="rId177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02" name="直线 38"/>
                    <p:cNvSpPr>
                      <a:spLocks noChangeShapeType="1"/>
                    </p:cNvSpPr>
                    <p:nvPr>
                      <p:custDataLst>
                        <p:tags r:id="rId178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03" name="直线 39"/>
                    <p:cNvSpPr>
                      <a:spLocks noChangeShapeType="1"/>
                    </p:cNvSpPr>
                    <p:nvPr>
                      <p:custDataLst>
                        <p:tags r:id="rId179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04" name="直线 40"/>
                    <p:cNvSpPr>
                      <a:spLocks noChangeShapeType="1"/>
                    </p:cNvSpPr>
                    <p:nvPr>
                      <p:custDataLst>
                        <p:tags r:id="rId180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05" name="直线 41"/>
                    <p:cNvSpPr>
                      <a:spLocks noChangeShapeType="1"/>
                    </p:cNvSpPr>
                    <p:nvPr>
                      <p:custDataLst>
                        <p:tags r:id="rId181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06" name="直线 42"/>
                    <p:cNvSpPr>
                      <a:spLocks noChangeShapeType="1"/>
                    </p:cNvSpPr>
                    <p:nvPr>
                      <p:custDataLst>
                        <p:tags r:id="rId182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07" name="直线 43"/>
                    <p:cNvSpPr>
                      <a:spLocks noChangeShapeType="1"/>
                    </p:cNvSpPr>
                    <p:nvPr>
                      <p:custDataLst>
                        <p:tags r:id="rId183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08" name="直线 44"/>
                    <p:cNvSpPr>
                      <a:spLocks noChangeShapeType="1"/>
                    </p:cNvSpPr>
                    <p:nvPr>
                      <p:custDataLst>
                        <p:tags r:id="rId184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09" name="直线 45"/>
                    <p:cNvSpPr>
                      <a:spLocks noChangeShapeType="1"/>
                    </p:cNvSpPr>
                    <p:nvPr>
                      <p:custDataLst>
                        <p:tags r:id="rId185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10" name="直线 46"/>
                    <p:cNvSpPr>
                      <a:spLocks noChangeShapeType="1"/>
                    </p:cNvSpPr>
                    <p:nvPr>
                      <p:custDataLst>
                        <p:tags r:id="rId186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378" name="组合 47"/>
                  <p:cNvGrpSpPr/>
                  <p:nvPr>
                    <p:custDataLst>
                      <p:tags r:id="rId187"/>
                    </p:custDataLst>
                  </p:nvPr>
                </p:nvGrpSpPr>
                <p:grpSpPr>
                  <a:xfrm>
                    <a:off x="4860" y="91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391" name="直线 48"/>
                    <p:cNvSpPr>
                      <a:spLocks noChangeShapeType="1"/>
                    </p:cNvSpPr>
                    <p:nvPr>
                      <p:custDataLst>
                        <p:tags r:id="rId188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92" name="直线 49"/>
                    <p:cNvSpPr>
                      <a:spLocks noChangeShapeType="1"/>
                    </p:cNvSpPr>
                    <p:nvPr>
                      <p:custDataLst>
                        <p:tags r:id="rId189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93" name="直线 50"/>
                    <p:cNvSpPr>
                      <a:spLocks noChangeShapeType="1"/>
                    </p:cNvSpPr>
                    <p:nvPr>
                      <p:custDataLst>
                        <p:tags r:id="rId190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94" name="直线 51"/>
                    <p:cNvSpPr>
                      <a:spLocks noChangeShapeType="1"/>
                    </p:cNvSpPr>
                    <p:nvPr>
                      <p:custDataLst>
                        <p:tags r:id="rId191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95" name="直线 52"/>
                    <p:cNvSpPr>
                      <a:spLocks noChangeShapeType="1"/>
                    </p:cNvSpPr>
                    <p:nvPr>
                      <p:custDataLst>
                        <p:tags r:id="rId192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96" name="直线 53"/>
                    <p:cNvSpPr>
                      <a:spLocks noChangeShapeType="1"/>
                    </p:cNvSpPr>
                    <p:nvPr>
                      <p:custDataLst>
                        <p:tags r:id="rId193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97" name="直线 54"/>
                    <p:cNvSpPr>
                      <a:spLocks noChangeShapeType="1"/>
                    </p:cNvSpPr>
                    <p:nvPr>
                      <p:custDataLst>
                        <p:tags r:id="rId194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98" name="直线 55"/>
                    <p:cNvSpPr>
                      <a:spLocks noChangeShapeType="1"/>
                    </p:cNvSpPr>
                    <p:nvPr>
                      <p:custDataLst>
                        <p:tags r:id="rId195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99" name="直线 56"/>
                    <p:cNvSpPr>
                      <a:spLocks noChangeShapeType="1"/>
                    </p:cNvSpPr>
                    <p:nvPr>
                      <p:custDataLst>
                        <p:tags r:id="rId196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00" name="直线 57"/>
                    <p:cNvSpPr>
                      <a:spLocks noChangeShapeType="1"/>
                    </p:cNvSpPr>
                    <p:nvPr>
                      <p:custDataLst>
                        <p:tags r:id="rId197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379" name="组合 58"/>
                  <p:cNvGrpSpPr/>
                  <p:nvPr>
                    <p:custDataLst>
                      <p:tags r:id="rId198"/>
                    </p:custDataLst>
                  </p:nvPr>
                </p:nvGrpSpPr>
                <p:grpSpPr>
                  <a:xfrm>
                    <a:off x="4860" y="9536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381" name="直线 59"/>
                    <p:cNvSpPr>
                      <a:spLocks noChangeShapeType="1"/>
                    </p:cNvSpPr>
                    <p:nvPr>
                      <p:custDataLst>
                        <p:tags r:id="rId199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82" name="直线 60"/>
                    <p:cNvSpPr>
                      <a:spLocks noChangeShapeType="1"/>
                    </p:cNvSpPr>
                    <p:nvPr>
                      <p:custDataLst>
                        <p:tags r:id="rId200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83" name="直线 61"/>
                    <p:cNvSpPr>
                      <a:spLocks noChangeShapeType="1"/>
                    </p:cNvSpPr>
                    <p:nvPr>
                      <p:custDataLst>
                        <p:tags r:id="rId201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84" name="直线 62"/>
                    <p:cNvSpPr>
                      <a:spLocks noChangeShapeType="1"/>
                    </p:cNvSpPr>
                    <p:nvPr>
                      <p:custDataLst>
                        <p:tags r:id="rId202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85" name="直线 63"/>
                    <p:cNvSpPr>
                      <a:spLocks noChangeShapeType="1"/>
                    </p:cNvSpPr>
                    <p:nvPr>
                      <p:custDataLst>
                        <p:tags r:id="rId203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86" name="直线 64"/>
                    <p:cNvSpPr>
                      <a:spLocks noChangeShapeType="1"/>
                    </p:cNvSpPr>
                    <p:nvPr>
                      <p:custDataLst>
                        <p:tags r:id="rId204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87" name="直线 65"/>
                    <p:cNvSpPr>
                      <a:spLocks noChangeShapeType="1"/>
                    </p:cNvSpPr>
                    <p:nvPr>
                      <p:custDataLst>
                        <p:tags r:id="rId205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88" name="直线 66"/>
                    <p:cNvSpPr>
                      <a:spLocks noChangeShapeType="1"/>
                    </p:cNvSpPr>
                    <p:nvPr>
                      <p:custDataLst>
                        <p:tags r:id="rId206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89" name="直线 67"/>
                    <p:cNvSpPr>
                      <a:spLocks noChangeShapeType="1"/>
                    </p:cNvSpPr>
                    <p:nvPr>
                      <p:custDataLst>
                        <p:tags r:id="rId207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90" name="直线 68"/>
                    <p:cNvSpPr>
                      <a:spLocks noChangeShapeType="1"/>
                    </p:cNvSpPr>
                    <p:nvPr>
                      <p:custDataLst>
                        <p:tags r:id="rId208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80" name="直线 69"/>
                  <p:cNvSpPr>
                    <a:spLocks noChangeShapeType="1"/>
                  </p:cNvSpPr>
                  <p:nvPr>
                    <p:custDataLst>
                      <p:tags r:id="rId209"/>
                    </p:custDataLst>
                  </p:nvPr>
                </p:nvSpPr>
                <p:spPr bwMode="auto">
                  <a:xfrm>
                    <a:off x="4860" y="9880"/>
                    <a:ext cx="180" cy="0"/>
                  </a:xfrm>
                  <a:prstGeom prst="line">
                    <a:avLst/>
                  </a:prstGeom>
                  <a:noFill/>
                  <a:ln w="5080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99" name="组合 70"/>
                <p:cNvGrpSpPr/>
                <p:nvPr>
                  <p:custDataLst>
                    <p:tags r:id="rId210"/>
                  </p:custDataLst>
                </p:nvPr>
              </p:nvGrpSpPr>
              <p:grpSpPr>
                <a:xfrm rot="10800000" flipH="1">
                  <a:off x="4913" y="8001"/>
                  <a:ext cx="74" cy="936"/>
                  <a:chOff x="4860" y="8148"/>
                  <a:chExt cx="180" cy="1732"/>
                </a:xfrm>
              </p:grpSpPr>
              <p:grpSp>
                <p:nvGrpSpPr>
                  <p:cNvPr id="319" name="组合 71"/>
                  <p:cNvGrpSpPr/>
                  <p:nvPr>
                    <p:custDataLst>
                      <p:tags r:id="rId211"/>
                    </p:custDataLst>
                  </p:nvPr>
                </p:nvGrpSpPr>
                <p:grpSpPr>
                  <a:xfrm>
                    <a:off x="4860" y="8148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365" name="直线 72"/>
                    <p:cNvSpPr>
                      <a:spLocks noChangeShapeType="1"/>
                    </p:cNvSpPr>
                    <p:nvPr>
                      <p:custDataLst>
                        <p:tags r:id="rId212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66" name="直线 73"/>
                    <p:cNvSpPr>
                      <a:spLocks noChangeShapeType="1"/>
                    </p:cNvSpPr>
                    <p:nvPr>
                      <p:custDataLst>
                        <p:tags r:id="rId213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67" name="直线 74"/>
                    <p:cNvSpPr>
                      <a:spLocks noChangeShapeType="1"/>
                    </p:cNvSpPr>
                    <p:nvPr>
                      <p:custDataLst>
                        <p:tags r:id="rId214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68" name="直线 75"/>
                    <p:cNvSpPr>
                      <a:spLocks noChangeShapeType="1"/>
                    </p:cNvSpPr>
                    <p:nvPr>
                      <p:custDataLst>
                        <p:tags r:id="rId215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69" name="直线 76"/>
                    <p:cNvSpPr>
                      <a:spLocks noChangeShapeType="1"/>
                    </p:cNvSpPr>
                    <p:nvPr>
                      <p:custDataLst>
                        <p:tags r:id="rId216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70" name="直线 77"/>
                    <p:cNvSpPr>
                      <a:spLocks noChangeShapeType="1"/>
                    </p:cNvSpPr>
                    <p:nvPr>
                      <p:custDataLst>
                        <p:tags r:id="rId217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71" name="直线 78"/>
                    <p:cNvSpPr>
                      <a:spLocks noChangeShapeType="1"/>
                    </p:cNvSpPr>
                    <p:nvPr>
                      <p:custDataLst>
                        <p:tags r:id="rId218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72" name="直线 79"/>
                    <p:cNvSpPr>
                      <a:spLocks noChangeShapeType="1"/>
                    </p:cNvSpPr>
                    <p:nvPr>
                      <p:custDataLst>
                        <p:tags r:id="rId219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73" name="直线 80"/>
                    <p:cNvSpPr>
                      <a:spLocks noChangeShapeType="1"/>
                    </p:cNvSpPr>
                    <p:nvPr>
                      <p:custDataLst>
                        <p:tags r:id="rId220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74" name="直线 81"/>
                    <p:cNvSpPr>
                      <a:spLocks noChangeShapeType="1"/>
                    </p:cNvSpPr>
                    <p:nvPr>
                      <p:custDataLst>
                        <p:tags r:id="rId221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320" name="组合 82"/>
                  <p:cNvGrpSpPr/>
                  <p:nvPr>
                    <p:custDataLst>
                      <p:tags r:id="rId222"/>
                    </p:custDataLst>
                  </p:nvPr>
                </p:nvGrpSpPr>
                <p:grpSpPr>
                  <a:xfrm>
                    <a:off x="4860" y="84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355" name="直线 83"/>
                    <p:cNvSpPr>
                      <a:spLocks noChangeShapeType="1"/>
                    </p:cNvSpPr>
                    <p:nvPr>
                      <p:custDataLst>
                        <p:tags r:id="rId223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56" name="直线 84"/>
                    <p:cNvSpPr>
                      <a:spLocks noChangeShapeType="1"/>
                    </p:cNvSpPr>
                    <p:nvPr>
                      <p:custDataLst>
                        <p:tags r:id="rId224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57" name="直线 85"/>
                    <p:cNvSpPr>
                      <a:spLocks noChangeShapeType="1"/>
                    </p:cNvSpPr>
                    <p:nvPr>
                      <p:custDataLst>
                        <p:tags r:id="rId225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58" name="直线 86"/>
                    <p:cNvSpPr>
                      <a:spLocks noChangeShapeType="1"/>
                    </p:cNvSpPr>
                    <p:nvPr>
                      <p:custDataLst>
                        <p:tags r:id="rId226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59" name="直线 87"/>
                    <p:cNvSpPr>
                      <a:spLocks noChangeShapeType="1"/>
                    </p:cNvSpPr>
                    <p:nvPr>
                      <p:custDataLst>
                        <p:tags r:id="rId227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60" name="直线 88"/>
                    <p:cNvSpPr>
                      <a:spLocks noChangeShapeType="1"/>
                    </p:cNvSpPr>
                    <p:nvPr>
                      <p:custDataLst>
                        <p:tags r:id="rId228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61" name="直线 89"/>
                    <p:cNvSpPr>
                      <a:spLocks noChangeShapeType="1"/>
                    </p:cNvSpPr>
                    <p:nvPr>
                      <p:custDataLst>
                        <p:tags r:id="rId229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62" name="直线 90"/>
                    <p:cNvSpPr>
                      <a:spLocks noChangeShapeType="1"/>
                    </p:cNvSpPr>
                    <p:nvPr>
                      <p:custDataLst>
                        <p:tags r:id="rId230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63" name="直线 91"/>
                    <p:cNvSpPr>
                      <a:spLocks noChangeShapeType="1"/>
                    </p:cNvSpPr>
                    <p:nvPr>
                      <p:custDataLst>
                        <p:tags r:id="rId231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64" name="直线 92"/>
                    <p:cNvSpPr>
                      <a:spLocks noChangeShapeType="1"/>
                    </p:cNvSpPr>
                    <p:nvPr>
                      <p:custDataLst>
                        <p:tags r:id="rId232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321" name="组合 93"/>
                  <p:cNvGrpSpPr/>
                  <p:nvPr>
                    <p:custDataLst>
                      <p:tags r:id="rId233"/>
                    </p:custDataLst>
                  </p:nvPr>
                </p:nvGrpSpPr>
                <p:grpSpPr>
                  <a:xfrm>
                    <a:off x="4860" y="8840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345" name="直线 94"/>
                    <p:cNvSpPr>
                      <a:spLocks noChangeShapeType="1"/>
                    </p:cNvSpPr>
                    <p:nvPr>
                      <p:custDataLst>
                        <p:tags r:id="rId234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46" name="直线 95"/>
                    <p:cNvSpPr>
                      <a:spLocks noChangeShapeType="1"/>
                    </p:cNvSpPr>
                    <p:nvPr>
                      <p:custDataLst>
                        <p:tags r:id="rId235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47" name="直线 96"/>
                    <p:cNvSpPr>
                      <a:spLocks noChangeShapeType="1"/>
                    </p:cNvSpPr>
                    <p:nvPr>
                      <p:custDataLst>
                        <p:tags r:id="rId236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48" name="直线 97"/>
                    <p:cNvSpPr>
                      <a:spLocks noChangeShapeType="1"/>
                    </p:cNvSpPr>
                    <p:nvPr>
                      <p:custDataLst>
                        <p:tags r:id="rId237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49" name="直线 98"/>
                    <p:cNvSpPr>
                      <a:spLocks noChangeShapeType="1"/>
                    </p:cNvSpPr>
                    <p:nvPr>
                      <p:custDataLst>
                        <p:tags r:id="rId238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50" name="直线 99"/>
                    <p:cNvSpPr>
                      <a:spLocks noChangeShapeType="1"/>
                    </p:cNvSpPr>
                    <p:nvPr>
                      <p:custDataLst>
                        <p:tags r:id="rId239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51" name="直线 100"/>
                    <p:cNvSpPr>
                      <a:spLocks noChangeShapeType="1"/>
                    </p:cNvSpPr>
                    <p:nvPr>
                      <p:custDataLst>
                        <p:tags r:id="rId240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52" name="直线 101"/>
                    <p:cNvSpPr>
                      <a:spLocks noChangeShapeType="1"/>
                    </p:cNvSpPr>
                    <p:nvPr>
                      <p:custDataLst>
                        <p:tags r:id="rId241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53" name="直线 102"/>
                    <p:cNvSpPr>
                      <a:spLocks noChangeShapeType="1"/>
                    </p:cNvSpPr>
                    <p:nvPr>
                      <p:custDataLst>
                        <p:tags r:id="rId242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54" name="直线 103"/>
                    <p:cNvSpPr>
                      <a:spLocks noChangeShapeType="1"/>
                    </p:cNvSpPr>
                    <p:nvPr>
                      <p:custDataLst>
                        <p:tags r:id="rId243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322" name="组合 104"/>
                  <p:cNvGrpSpPr/>
                  <p:nvPr>
                    <p:custDataLst>
                      <p:tags r:id="rId244"/>
                    </p:custDataLst>
                  </p:nvPr>
                </p:nvGrpSpPr>
                <p:grpSpPr>
                  <a:xfrm>
                    <a:off x="4860" y="91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335" name="直线 105"/>
                    <p:cNvSpPr>
                      <a:spLocks noChangeShapeType="1"/>
                    </p:cNvSpPr>
                    <p:nvPr>
                      <p:custDataLst>
                        <p:tags r:id="rId245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6" name="直线 106"/>
                    <p:cNvSpPr>
                      <a:spLocks noChangeShapeType="1"/>
                    </p:cNvSpPr>
                    <p:nvPr>
                      <p:custDataLst>
                        <p:tags r:id="rId246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7" name="直线 107"/>
                    <p:cNvSpPr>
                      <a:spLocks noChangeShapeType="1"/>
                    </p:cNvSpPr>
                    <p:nvPr>
                      <p:custDataLst>
                        <p:tags r:id="rId247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8" name="直线 108"/>
                    <p:cNvSpPr>
                      <a:spLocks noChangeShapeType="1"/>
                    </p:cNvSpPr>
                    <p:nvPr>
                      <p:custDataLst>
                        <p:tags r:id="rId248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9" name="直线 109"/>
                    <p:cNvSpPr>
                      <a:spLocks noChangeShapeType="1"/>
                    </p:cNvSpPr>
                    <p:nvPr>
                      <p:custDataLst>
                        <p:tags r:id="rId249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40" name="直线 110"/>
                    <p:cNvSpPr>
                      <a:spLocks noChangeShapeType="1"/>
                    </p:cNvSpPr>
                    <p:nvPr>
                      <p:custDataLst>
                        <p:tags r:id="rId250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41" name="直线 111"/>
                    <p:cNvSpPr>
                      <a:spLocks noChangeShapeType="1"/>
                    </p:cNvSpPr>
                    <p:nvPr>
                      <p:custDataLst>
                        <p:tags r:id="rId251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42" name="直线 112"/>
                    <p:cNvSpPr>
                      <a:spLocks noChangeShapeType="1"/>
                    </p:cNvSpPr>
                    <p:nvPr>
                      <p:custDataLst>
                        <p:tags r:id="rId252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43" name="直线 113"/>
                    <p:cNvSpPr>
                      <a:spLocks noChangeShapeType="1"/>
                    </p:cNvSpPr>
                    <p:nvPr>
                      <p:custDataLst>
                        <p:tags r:id="rId253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44" name="直线 114"/>
                    <p:cNvSpPr>
                      <a:spLocks noChangeShapeType="1"/>
                    </p:cNvSpPr>
                    <p:nvPr>
                      <p:custDataLst>
                        <p:tags r:id="rId254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323" name="组合 115"/>
                  <p:cNvGrpSpPr/>
                  <p:nvPr>
                    <p:custDataLst>
                      <p:tags r:id="rId255"/>
                    </p:custDataLst>
                  </p:nvPr>
                </p:nvGrpSpPr>
                <p:grpSpPr>
                  <a:xfrm>
                    <a:off x="4860" y="9536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325" name="直线 116"/>
                    <p:cNvSpPr>
                      <a:spLocks noChangeShapeType="1"/>
                    </p:cNvSpPr>
                    <p:nvPr>
                      <p:custDataLst>
                        <p:tags r:id="rId256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26" name="直线 117"/>
                    <p:cNvSpPr>
                      <a:spLocks noChangeShapeType="1"/>
                    </p:cNvSpPr>
                    <p:nvPr>
                      <p:custDataLst>
                        <p:tags r:id="rId257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27" name="直线 118"/>
                    <p:cNvSpPr>
                      <a:spLocks noChangeShapeType="1"/>
                    </p:cNvSpPr>
                    <p:nvPr>
                      <p:custDataLst>
                        <p:tags r:id="rId258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28" name="直线 119"/>
                    <p:cNvSpPr>
                      <a:spLocks noChangeShapeType="1"/>
                    </p:cNvSpPr>
                    <p:nvPr>
                      <p:custDataLst>
                        <p:tags r:id="rId259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29" name="直线 120"/>
                    <p:cNvSpPr>
                      <a:spLocks noChangeShapeType="1"/>
                    </p:cNvSpPr>
                    <p:nvPr>
                      <p:custDataLst>
                        <p:tags r:id="rId260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0" name="直线 121"/>
                    <p:cNvSpPr>
                      <a:spLocks noChangeShapeType="1"/>
                    </p:cNvSpPr>
                    <p:nvPr>
                      <p:custDataLst>
                        <p:tags r:id="rId261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1" name="直线 122"/>
                    <p:cNvSpPr>
                      <a:spLocks noChangeShapeType="1"/>
                    </p:cNvSpPr>
                    <p:nvPr>
                      <p:custDataLst>
                        <p:tags r:id="rId262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2" name="直线 123"/>
                    <p:cNvSpPr>
                      <a:spLocks noChangeShapeType="1"/>
                    </p:cNvSpPr>
                    <p:nvPr>
                      <p:custDataLst>
                        <p:tags r:id="rId263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3" name="直线 124"/>
                    <p:cNvSpPr>
                      <a:spLocks noChangeShapeType="1"/>
                    </p:cNvSpPr>
                    <p:nvPr>
                      <p:custDataLst>
                        <p:tags r:id="rId264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4" name="直线 125"/>
                    <p:cNvSpPr>
                      <a:spLocks noChangeShapeType="1"/>
                    </p:cNvSpPr>
                    <p:nvPr>
                      <p:custDataLst>
                        <p:tags r:id="rId265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24" name="直线 126"/>
                  <p:cNvSpPr>
                    <a:spLocks noChangeShapeType="1"/>
                  </p:cNvSpPr>
                  <p:nvPr>
                    <p:custDataLst>
                      <p:tags r:id="rId266"/>
                    </p:custDataLst>
                  </p:nvPr>
                </p:nvSpPr>
                <p:spPr bwMode="auto">
                  <a:xfrm>
                    <a:off x="4860" y="9880"/>
                    <a:ext cx="180" cy="0"/>
                  </a:xfrm>
                  <a:prstGeom prst="line">
                    <a:avLst/>
                  </a:prstGeom>
                  <a:noFill/>
                  <a:ln w="5080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00" name="弧线 127"/>
                <p:cNvSpPr>
                  <a:spLocks noChangeAspect="1"/>
                </p:cNvSpPr>
                <p:nvPr>
                  <p:custDataLst>
                    <p:tags r:id="rId267"/>
                  </p:custDataLst>
                </p:nvPr>
              </p:nvSpPr>
              <p:spPr bwMode="auto">
                <a:xfrm rot="10800000">
                  <a:off x="4800" y="7780"/>
                  <a:ext cx="147" cy="75"/>
                </a:xfrm>
                <a:custGeom>
                  <a:gdLst>
                    <a:gd name="T0" fmla="*/ 0 w 42679"/>
                    <a:gd name="T1" fmla="*/ 0 h 21600"/>
                    <a:gd name="T2" fmla="*/ 0 w 42679"/>
                    <a:gd name="T3" fmla="*/ 0 h 21600"/>
                    <a:gd name="T4" fmla="*/ 0 w 42679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2679" h="21600" fill="none" extrusionOk="0">
                      <a:moveTo>
                        <a:pt x="42678" y="3475"/>
                      </a:moveTo>
                      <a:cubicBezTo>
                        <a:pt x="40974" y="13925"/>
                        <a:pt x="31947" y="21599"/>
                        <a:pt x="21360" y="21600"/>
                      </a:cubicBezTo>
                      <a:cubicBezTo>
                        <a:pt x="10669" y="21600"/>
                        <a:pt x="1587" y="13779"/>
                        <a:pt x="-1" y="3208"/>
                      </a:cubicBezTo>
                    </a:path>
                    <a:path w="42679" h="21600" stroke="0" extrusionOk="0">
                      <a:moveTo>
                        <a:pt x="42678" y="3475"/>
                      </a:moveTo>
                      <a:cubicBezTo>
                        <a:pt x="40974" y="13925"/>
                        <a:pt x="31947" y="21599"/>
                        <a:pt x="21360" y="21600"/>
                      </a:cubicBezTo>
                      <a:cubicBezTo>
                        <a:pt x="10669" y="21600"/>
                        <a:pt x="1587" y="13779"/>
                        <a:pt x="-1" y="3208"/>
                      </a:cubicBezTo>
                      <a:lnTo>
                        <a:pt x="21360" y="0"/>
                      </a:lnTo>
                      <a:lnTo>
                        <a:pt x="42678" y="3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5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301" name="组合 128"/>
                <p:cNvGrpSpPr/>
                <p:nvPr>
                  <p:custDataLst>
                    <p:tags r:id="rId268"/>
                  </p:custDataLst>
                </p:nvPr>
              </p:nvGrpSpPr>
              <p:grpSpPr>
                <a:xfrm rot="10800000" flipV="1">
                  <a:off x="4797" y="9141"/>
                  <a:ext cx="147" cy="178"/>
                  <a:chOff x="5724" y="9252"/>
                  <a:chExt cx="147" cy="178"/>
                </a:xfrm>
              </p:grpSpPr>
              <p:sp>
                <p:nvSpPr>
                  <p:cNvPr id="316" name="弧线 129"/>
                  <p:cNvSpPr>
                    <a:spLocks noChangeAspect="1"/>
                  </p:cNvSpPr>
                  <p:nvPr>
                    <p:custDataLst>
                      <p:tags r:id="rId269"/>
                    </p:custDataLst>
                  </p:nvPr>
                </p:nvSpPr>
                <p:spPr bwMode="auto">
                  <a:xfrm>
                    <a:off x="5724" y="9252"/>
                    <a:ext cx="147" cy="75"/>
                  </a:xfrm>
                  <a:custGeom>
                    <a:gdLst>
                      <a:gd name="T0" fmla="*/ 0 w 42679"/>
                      <a:gd name="T1" fmla="*/ 0 h 21600"/>
                      <a:gd name="T2" fmla="*/ 0 w 42679"/>
                      <a:gd name="T3" fmla="*/ 0 h 21600"/>
                      <a:gd name="T4" fmla="*/ 0 w 4267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2679" h="21600" fill="none" extrusionOk="0">
                        <a:moveTo>
                          <a:pt x="42678" y="3475"/>
                        </a:moveTo>
                        <a:cubicBezTo>
                          <a:pt x="40974" y="13925"/>
                          <a:pt x="31947" y="21599"/>
                          <a:pt x="21360" y="21600"/>
                        </a:cubicBezTo>
                        <a:cubicBezTo>
                          <a:pt x="10669" y="21600"/>
                          <a:pt x="1587" y="13779"/>
                          <a:pt x="-1" y="3208"/>
                        </a:cubicBezTo>
                      </a:path>
                      <a:path w="42679" h="21600" stroke="0" extrusionOk="0">
                        <a:moveTo>
                          <a:pt x="42678" y="3475"/>
                        </a:moveTo>
                        <a:cubicBezTo>
                          <a:pt x="40974" y="13925"/>
                          <a:pt x="31947" y="21599"/>
                          <a:pt x="21360" y="21600"/>
                        </a:cubicBezTo>
                        <a:cubicBezTo>
                          <a:pt x="10669" y="21600"/>
                          <a:pt x="1587" y="13779"/>
                          <a:pt x="-1" y="3208"/>
                        </a:cubicBezTo>
                        <a:lnTo>
                          <a:pt x="21360" y="0"/>
                        </a:lnTo>
                        <a:lnTo>
                          <a:pt x="42678" y="34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7" name="椭圆 130"/>
                  <p:cNvSpPr>
                    <a:spLocks noChangeAspect="1" noChangeArrowheads="1"/>
                  </p:cNvSpPr>
                  <p:nvPr>
                    <p:custDataLst>
                      <p:tags r:id="rId270"/>
                    </p:custDataLst>
                  </p:nvPr>
                </p:nvSpPr>
                <p:spPr bwMode="auto">
                  <a:xfrm>
                    <a:off x="5743" y="9328"/>
                    <a:ext cx="102" cy="10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239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3355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8" name="椭圆 131"/>
                  <p:cNvSpPr>
                    <a:spLocks noChangeAspect="1" noChangeArrowheads="1"/>
                  </p:cNvSpPr>
                  <p:nvPr>
                    <p:custDataLst>
                      <p:tags r:id="rId271"/>
                    </p:custDataLst>
                  </p:nvPr>
                </p:nvSpPr>
                <p:spPr bwMode="auto">
                  <a:xfrm>
                    <a:off x="5758" y="9346"/>
                    <a:ext cx="68" cy="6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239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3355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02" name="艺术字 132"/>
                <p:cNvSpPr>
                  <a:spLocks noChangeArrowheads="1" noChangeShapeType="1" noTextEdit="1"/>
                </p:cNvSpPr>
                <p:nvPr>
                  <p:custDataLst>
                    <p:tags r:id="rId272"/>
                  </p:custDataLst>
                </p:nvPr>
              </p:nvSpPr>
              <p:spPr bwMode="auto">
                <a:xfrm rot="10800000">
                  <a:off x="4710" y="8722"/>
                  <a:ext cx="17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635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1</a:t>
                  </a:r>
                  <a:endParaRPr kumimoji="0" lang="zh-CN" altLang="en-US" sz="955" b="1" i="0" u="none" strike="noStrike" kern="10" cap="none" spc="0" normalizeH="0" baseline="0" noProof="0">
                    <a:ln w="635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303" name="艺术字 133"/>
                <p:cNvSpPr>
                  <a:spLocks noChangeArrowheads="1" noChangeShapeType="1" noTextEdit="1"/>
                </p:cNvSpPr>
                <p:nvPr>
                  <p:custDataLst>
                    <p:tags r:id="rId273"/>
                  </p:custDataLst>
                </p:nvPr>
              </p:nvSpPr>
              <p:spPr bwMode="auto">
                <a:xfrm rot="10800000">
                  <a:off x="4699" y="8905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0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304" name="艺术字 134"/>
                <p:cNvSpPr>
                  <a:spLocks noChangeArrowheads="1" noChangeShapeType="1" noTextEdit="1"/>
                </p:cNvSpPr>
                <p:nvPr>
                  <p:custDataLst>
                    <p:tags r:id="rId274"/>
                  </p:custDataLst>
                </p:nvPr>
              </p:nvSpPr>
              <p:spPr bwMode="auto">
                <a:xfrm rot="10800000">
                  <a:off x="4699" y="8537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2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305" name="艺术字 135"/>
                <p:cNvSpPr>
                  <a:spLocks noChangeArrowheads="1" noChangeShapeType="1" noTextEdit="1"/>
                </p:cNvSpPr>
                <p:nvPr>
                  <p:custDataLst>
                    <p:tags r:id="rId275"/>
                  </p:custDataLst>
                </p:nvPr>
              </p:nvSpPr>
              <p:spPr bwMode="auto">
                <a:xfrm rot="10800000">
                  <a:off x="4699" y="8333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3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306" name="艺术字 136"/>
                <p:cNvSpPr>
                  <a:spLocks noChangeArrowheads="1" noChangeShapeType="1" noTextEdit="1"/>
                </p:cNvSpPr>
                <p:nvPr>
                  <p:custDataLst>
                    <p:tags r:id="rId276"/>
                  </p:custDataLst>
                </p:nvPr>
              </p:nvSpPr>
              <p:spPr bwMode="auto">
                <a:xfrm rot="10800000">
                  <a:off x="4699" y="8157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4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307" name="艺术字 137"/>
                <p:cNvSpPr>
                  <a:spLocks noChangeArrowheads="1" noChangeShapeType="1" noTextEdit="1"/>
                </p:cNvSpPr>
                <p:nvPr>
                  <p:custDataLst>
                    <p:tags r:id="rId277"/>
                  </p:custDataLst>
                </p:nvPr>
              </p:nvSpPr>
              <p:spPr bwMode="auto">
                <a:xfrm rot="10800000">
                  <a:off x="4699" y="7969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5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308" name="艺术字 138"/>
                <p:cNvSpPr>
                  <a:spLocks noChangeArrowheads="1" noChangeShapeType="1" noTextEdit="1"/>
                </p:cNvSpPr>
                <p:nvPr>
                  <p:custDataLst>
                    <p:tags r:id="rId278"/>
                  </p:custDataLst>
                </p:nvPr>
              </p:nvSpPr>
              <p:spPr bwMode="auto">
                <a:xfrm rot="10800000">
                  <a:off x="4735" y="7880"/>
                  <a:ext cx="57" cy="74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N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grpSp>
              <p:nvGrpSpPr>
                <p:cNvPr id="309" name="组合 139"/>
                <p:cNvGrpSpPr/>
                <p:nvPr>
                  <p:custDataLst>
                    <p:tags r:id="rId279"/>
                  </p:custDataLst>
                </p:nvPr>
              </p:nvGrpSpPr>
              <p:grpSpPr>
                <a:xfrm>
                  <a:off x="4836" y="7466"/>
                  <a:ext cx="79" cy="158"/>
                  <a:chOff x="5461" y="7164"/>
                  <a:chExt cx="79" cy="158"/>
                </a:xfrm>
              </p:grpSpPr>
              <p:sp>
                <p:nvSpPr>
                  <p:cNvPr id="313" name="弧线 140"/>
                  <p:cNvSpPr>
                    <a:spLocks noChangeAspect="1"/>
                  </p:cNvSpPr>
                  <p:nvPr>
                    <p:custDataLst>
                      <p:tags r:id="rId280"/>
                    </p:custDataLst>
                  </p:nvPr>
                </p:nvSpPr>
                <p:spPr bwMode="auto">
                  <a:xfrm>
                    <a:off x="5461" y="7164"/>
                    <a:ext cx="79" cy="79"/>
                  </a:xfrm>
                  <a:custGeom>
                    <a:gdLst>
                      <a:gd name="T0" fmla="*/ 0 w 43074"/>
                      <a:gd name="T1" fmla="*/ 0 h 43192"/>
                      <a:gd name="T2" fmla="*/ 0 w 43074"/>
                      <a:gd name="T3" fmla="*/ 0 h 43192"/>
                      <a:gd name="T4" fmla="*/ 0 w 43074"/>
                      <a:gd name="T5" fmla="*/ 0 h 43192"/>
                      <a:gd name="T6" fmla="*/ 0 60000 65536"/>
                      <a:gd name="T7" fmla="*/ 0 60000 65536"/>
                      <a:gd name="T8" fmla="*/ 0 60000 65536"/>
                    </a:gdLst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3074" h="43192" fill="none" extrusionOk="0">
                        <a:moveTo>
                          <a:pt x="0" y="19266"/>
                        </a:moveTo>
                        <a:cubicBezTo>
                          <a:pt x="1191" y="8304"/>
                          <a:pt x="10447" y="-1"/>
                          <a:pt x="21474" y="0"/>
                        </a:cubicBezTo>
                        <a:cubicBezTo>
                          <a:pt x="33403" y="0"/>
                          <a:pt x="43074" y="9670"/>
                          <a:pt x="43074" y="21600"/>
                        </a:cubicBezTo>
                        <a:cubicBezTo>
                          <a:pt x="43074" y="33294"/>
                          <a:pt x="33767" y="42864"/>
                          <a:pt x="22077" y="43191"/>
                        </a:cubicBezTo>
                      </a:path>
                      <a:path w="43074" h="43192" stroke="0" extrusionOk="0">
                        <a:moveTo>
                          <a:pt x="0" y="19266"/>
                        </a:moveTo>
                        <a:cubicBezTo>
                          <a:pt x="1191" y="8304"/>
                          <a:pt x="10447" y="-1"/>
                          <a:pt x="21474" y="0"/>
                        </a:cubicBezTo>
                        <a:cubicBezTo>
                          <a:pt x="33403" y="0"/>
                          <a:pt x="43074" y="9670"/>
                          <a:pt x="43074" y="21600"/>
                        </a:cubicBezTo>
                        <a:cubicBezTo>
                          <a:pt x="43074" y="33294"/>
                          <a:pt x="33767" y="42864"/>
                          <a:pt x="22077" y="43191"/>
                        </a:cubicBezTo>
                        <a:lnTo>
                          <a:pt x="21474" y="21600"/>
                        </a:lnTo>
                        <a:lnTo>
                          <a:pt x="0" y="1926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4" name="直线 141"/>
                  <p:cNvSpPr>
                    <a:spLocks noChangeAspect="1" noChangeShapeType="1"/>
                  </p:cNvSpPr>
                  <p:nvPr>
                    <p:custDataLst>
                      <p:tags r:id="rId281"/>
                    </p:custDataLst>
                  </p:nvPr>
                </p:nvSpPr>
                <p:spPr bwMode="auto">
                  <a:xfrm flipH="1" flipV="1">
                    <a:off x="5501" y="7247"/>
                    <a:ext cx="0" cy="68"/>
                  </a:xfrm>
                  <a:prstGeom prst="line">
                    <a:avLst/>
                  </a:prstGeom>
                  <a:noFill/>
                  <a:ln w="9525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5" name="椭圆 142"/>
                  <p:cNvSpPr>
                    <a:spLocks noChangeArrowheads="1"/>
                  </p:cNvSpPr>
                  <p:nvPr>
                    <p:custDataLst>
                      <p:tags r:id="rId282"/>
                    </p:custDataLst>
                  </p:nvPr>
                </p:nvSpPr>
                <p:spPr bwMode="auto">
                  <a:xfrm>
                    <a:off x="5482" y="7288"/>
                    <a:ext cx="34" cy="3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3355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10" name="直线 143"/>
                <p:cNvSpPr>
                  <a:spLocks noChangeShapeType="1"/>
                </p:cNvSpPr>
                <p:nvPr>
                  <p:custDataLst>
                    <p:tags r:id="rId283"/>
                  </p:custDataLst>
                </p:nvPr>
              </p:nvSpPr>
              <p:spPr bwMode="auto">
                <a:xfrm flipH="1" flipV="1">
                  <a:off x="4872" y="7628"/>
                  <a:ext cx="0" cy="156"/>
                </a:xfrm>
                <a:prstGeom prst="line">
                  <a:avLst/>
                </a:prstGeom>
                <a:noFill/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5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1" name="直线 144"/>
                <p:cNvSpPr>
                  <a:spLocks noChangeShapeType="1"/>
                </p:cNvSpPr>
                <p:nvPr>
                  <p:custDataLst>
                    <p:tags r:id="rId284"/>
                  </p:custDataLst>
                </p:nvPr>
              </p:nvSpPr>
              <p:spPr bwMode="auto">
                <a:xfrm flipH="1" flipV="1">
                  <a:off x="4872" y="7952"/>
                  <a:ext cx="0" cy="505"/>
                </a:xfrm>
                <a:prstGeom prst="line">
                  <a:avLst/>
                </a:prstGeom>
                <a:noFill/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5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2" name="自选图形 145"/>
                <p:cNvSpPr>
                  <a:spLocks noChangeAspect="1" noChangeArrowheads="1"/>
                </p:cNvSpPr>
                <p:nvPr>
                  <p:custDataLst>
                    <p:tags r:id="rId285"/>
                  </p:custDataLst>
                </p:nvPr>
              </p:nvSpPr>
              <p:spPr bwMode="auto">
                <a:xfrm>
                  <a:off x="4786" y="8448"/>
                  <a:ext cx="170" cy="36"/>
                </a:xfrm>
                <a:prstGeom prst="diamond">
                  <a:avLst/>
                </a:prstGeom>
                <a:solidFill>
                  <a:srgbClr val="000000"/>
                </a:solidFill>
                <a:ln w="3175">
                  <a:solidFill>
                    <a:sysClr val="windowText" lastClr="000000"/>
                  </a:solidFill>
                  <a:miter lim="800000"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355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6" name="组合 155"/>
            <p:cNvGrpSpPr/>
            <p:nvPr>
              <p:custDataLst>
                <p:tags r:id="rId286"/>
              </p:custDataLst>
            </p:nvPr>
          </p:nvGrpSpPr>
          <p:grpSpPr>
            <a:xfrm rot="-1719042">
              <a:off x="2719974" y="2897315"/>
              <a:ext cx="315298" cy="2108555"/>
              <a:chOff x="2553" y="979"/>
              <a:chExt cx="353" cy="2920"/>
            </a:xfrm>
          </p:grpSpPr>
          <p:sp>
            <p:nvSpPr>
              <p:cNvPr id="157" name="直线 147"/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H="1">
                <a:off x="2735" y="979"/>
                <a:ext cx="0" cy="136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ffectLst/>
            </p:spPr>
            <p:txBody>
              <a:bodyPr/>
              <a:lstStyle>
                <a:defPPr/>
              </a:lstStyle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5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  <p:grpSp>
            <p:nvGrpSpPr>
              <p:cNvPr id="158" name="组合 157"/>
              <p:cNvGrpSpPr/>
              <p:nvPr>
                <p:custDataLst>
                  <p:tags r:id="rId288"/>
                </p:custDataLst>
              </p:nvPr>
            </p:nvGrpSpPr>
            <p:grpSpPr>
              <a:xfrm>
                <a:off x="2553" y="2318"/>
                <a:ext cx="353" cy="1581"/>
                <a:chOff x="4672" y="7466"/>
                <a:chExt cx="385" cy="1853"/>
              </a:xfrm>
            </p:grpSpPr>
            <p:sp>
              <p:nvSpPr>
                <p:cNvPr id="159" name="自选图形 149"/>
                <p:cNvSpPr>
                  <a:spLocks noChangeArrowheads="1"/>
                </p:cNvSpPr>
                <p:nvPr>
                  <p:custDataLst>
                    <p:tags r:id="rId289"/>
                  </p:custDataLst>
                </p:nvPr>
              </p:nvSpPr>
              <p:spPr bwMode="auto">
                <a:xfrm rot="10800000">
                  <a:off x="4672" y="7837"/>
                  <a:ext cx="385" cy="1309"/>
                </a:xfrm>
                <a:prstGeom prst="roundRect">
                  <a:avLst>
                    <a:gd name="adj" fmla="val 12694"/>
                  </a:avLst>
                </a:prstGeom>
                <a:noFill/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355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0" name="矩形 159"/>
                <p:cNvSpPr>
                  <a:spLocks noChangeArrowheads="1"/>
                </p:cNvSpPr>
                <p:nvPr>
                  <p:custDataLst>
                    <p:tags r:id="rId290"/>
                  </p:custDataLst>
                </p:nvPr>
              </p:nvSpPr>
              <p:spPr bwMode="auto">
                <a:xfrm rot="10800000">
                  <a:off x="4835" y="7953"/>
                  <a:ext cx="74" cy="1092"/>
                </a:xfrm>
                <a:prstGeom prst="rect">
                  <a:avLst/>
                </a:prstGeom>
                <a:solidFill>
                  <a:srgbClr val="FFFFFF"/>
                </a:solidFill>
                <a:ln w="6350">
                  <a:solidFill>
                    <a:sysClr val="windowText" lastClr="000000"/>
                  </a:solidFill>
                  <a:miter lim="800000"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355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61" name="组合 160"/>
                <p:cNvGrpSpPr/>
                <p:nvPr>
                  <p:custDataLst>
                    <p:tags r:id="rId291"/>
                  </p:custDataLst>
                </p:nvPr>
              </p:nvGrpSpPr>
              <p:grpSpPr>
                <a:xfrm rot="10800000">
                  <a:off x="4751" y="8001"/>
                  <a:ext cx="74" cy="936"/>
                  <a:chOff x="4860" y="8148"/>
                  <a:chExt cx="180" cy="1732"/>
                </a:xfrm>
              </p:grpSpPr>
              <p:grpSp>
                <p:nvGrpSpPr>
                  <p:cNvPr id="238" name="组合 152"/>
                  <p:cNvGrpSpPr/>
                  <p:nvPr>
                    <p:custDataLst>
                      <p:tags r:id="rId292"/>
                    </p:custDataLst>
                  </p:nvPr>
                </p:nvGrpSpPr>
                <p:grpSpPr>
                  <a:xfrm>
                    <a:off x="4860" y="8148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284" name="直线 153"/>
                    <p:cNvSpPr>
                      <a:spLocks noChangeShapeType="1"/>
                    </p:cNvSpPr>
                    <p:nvPr>
                      <p:custDataLst>
                        <p:tags r:id="rId293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85" name="直线 154"/>
                    <p:cNvSpPr>
                      <a:spLocks noChangeShapeType="1"/>
                    </p:cNvSpPr>
                    <p:nvPr>
                      <p:custDataLst>
                        <p:tags r:id="rId294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86" name="直线 155"/>
                    <p:cNvSpPr>
                      <a:spLocks noChangeShapeType="1"/>
                    </p:cNvSpPr>
                    <p:nvPr>
                      <p:custDataLst>
                        <p:tags r:id="rId295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87" name="直线 156"/>
                    <p:cNvSpPr>
                      <a:spLocks noChangeShapeType="1"/>
                    </p:cNvSpPr>
                    <p:nvPr>
                      <p:custDataLst>
                        <p:tags r:id="rId296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88" name="直线 157"/>
                    <p:cNvSpPr>
                      <a:spLocks noChangeShapeType="1"/>
                    </p:cNvSpPr>
                    <p:nvPr>
                      <p:custDataLst>
                        <p:tags r:id="rId297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89" name="直线 158"/>
                    <p:cNvSpPr>
                      <a:spLocks noChangeShapeType="1"/>
                    </p:cNvSpPr>
                    <p:nvPr>
                      <p:custDataLst>
                        <p:tags r:id="rId298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90" name="直线 159"/>
                    <p:cNvSpPr>
                      <a:spLocks noChangeShapeType="1"/>
                    </p:cNvSpPr>
                    <p:nvPr>
                      <p:custDataLst>
                        <p:tags r:id="rId299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91" name="直线 160"/>
                    <p:cNvSpPr>
                      <a:spLocks noChangeShapeType="1"/>
                    </p:cNvSpPr>
                    <p:nvPr>
                      <p:custDataLst>
                        <p:tags r:id="rId300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92" name="直线 161"/>
                    <p:cNvSpPr>
                      <a:spLocks noChangeShapeType="1"/>
                    </p:cNvSpPr>
                    <p:nvPr>
                      <p:custDataLst>
                        <p:tags r:id="rId301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93" name="直线 162"/>
                    <p:cNvSpPr>
                      <a:spLocks noChangeShapeType="1"/>
                    </p:cNvSpPr>
                    <p:nvPr>
                      <p:custDataLst>
                        <p:tags r:id="rId302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239" name="组合 163"/>
                  <p:cNvGrpSpPr/>
                  <p:nvPr>
                    <p:custDataLst>
                      <p:tags r:id="rId303"/>
                    </p:custDataLst>
                  </p:nvPr>
                </p:nvGrpSpPr>
                <p:grpSpPr>
                  <a:xfrm>
                    <a:off x="4860" y="84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274" name="直线 164"/>
                    <p:cNvSpPr>
                      <a:spLocks noChangeShapeType="1"/>
                    </p:cNvSpPr>
                    <p:nvPr>
                      <p:custDataLst>
                        <p:tags r:id="rId304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75" name="直线 165"/>
                    <p:cNvSpPr>
                      <a:spLocks noChangeShapeType="1"/>
                    </p:cNvSpPr>
                    <p:nvPr>
                      <p:custDataLst>
                        <p:tags r:id="rId305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76" name="直线 166"/>
                    <p:cNvSpPr>
                      <a:spLocks noChangeShapeType="1"/>
                    </p:cNvSpPr>
                    <p:nvPr>
                      <p:custDataLst>
                        <p:tags r:id="rId306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77" name="直线 167"/>
                    <p:cNvSpPr>
                      <a:spLocks noChangeShapeType="1"/>
                    </p:cNvSpPr>
                    <p:nvPr>
                      <p:custDataLst>
                        <p:tags r:id="rId307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78" name="直线 168"/>
                    <p:cNvSpPr>
                      <a:spLocks noChangeShapeType="1"/>
                    </p:cNvSpPr>
                    <p:nvPr>
                      <p:custDataLst>
                        <p:tags r:id="rId308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79" name="直线 169"/>
                    <p:cNvSpPr>
                      <a:spLocks noChangeShapeType="1"/>
                    </p:cNvSpPr>
                    <p:nvPr>
                      <p:custDataLst>
                        <p:tags r:id="rId309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80" name="直线 170"/>
                    <p:cNvSpPr>
                      <a:spLocks noChangeShapeType="1"/>
                    </p:cNvSpPr>
                    <p:nvPr>
                      <p:custDataLst>
                        <p:tags r:id="rId310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81" name="直线 171"/>
                    <p:cNvSpPr>
                      <a:spLocks noChangeShapeType="1"/>
                    </p:cNvSpPr>
                    <p:nvPr>
                      <p:custDataLst>
                        <p:tags r:id="rId311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82" name="直线 172"/>
                    <p:cNvSpPr>
                      <a:spLocks noChangeShapeType="1"/>
                    </p:cNvSpPr>
                    <p:nvPr>
                      <p:custDataLst>
                        <p:tags r:id="rId312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83" name="直线 173"/>
                    <p:cNvSpPr>
                      <a:spLocks noChangeShapeType="1"/>
                    </p:cNvSpPr>
                    <p:nvPr>
                      <p:custDataLst>
                        <p:tags r:id="rId313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240" name="组合 174"/>
                  <p:cNvGrpSpPr/>
                  <p:nvPr>
                    <p:custDataLst>
                      <p:tags r:id="rId314"/>
                    </p:custDataLst>
                  </p:nvPr>
                </p:nvGrpSpPr>
                <p:grpSpPr>
                  <a:xfrm>
                    <a:off x="4860" y="8840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264" name="直线 175"/>
                    <p:cNvSpPr>
                      <a:spLocks noChangeShapeType="1"/>
                    </p:cNvSpPr>
                    <p:nvPr>
                      <p:custDataLst>
                        <p:tags r:id="rId315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65" name="直线 176"/>
                    <p:cNvSpPr>
                      <a:spLocks noChangeShapeType="1"/>
                    </p:cNvSpPr>
                    <p:nvPr>
                      <p:custDataLst>
                        <p:tags r:id="rId316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66" name="直线 177"/>
                    <p:cNvSpPr>
                      <a:spLocks noChangeShapeType="1"/>
                    </p:cNvSpPr>
                    <p:nvPr>
                      <p:custDataLst>
                        <p:tags r:id="rId317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67" name="直线 178"/>
                    <p:cNvSpPr>
                      <a:spLocks noChangeShapeType="1"/>
                    </p:cNvSpPr>
                    <p:nvPr>
                      <p:custDataLst>
                        <p:tags r:id="rId318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68" name="直线 179"/>
                    <p:cNvSpPr>
                      <a:spLocks noChangeShapeType="1"/>
                    </p:cNvSpPr>
                    <p:nvPr>
                      <p:custDataLst>
                        <p:tags r:id="rId319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69" name="直线 180"/>
                    <p:cNvSpPr>
                      <a:spLocks noChangeShapeType="1"/>
                    </p:cNvSpPr>
                    <p:nvPr>
                      <p:custDataLst>
                        <p:tags r:id="rId320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70" name="直线 181"/>
                    <p:cNvSpPr>
                      <a:spLocks noChangeShapeType="1"/>
                    </p:cNvSpPr>
                    <p:nvPr>
                      <p:custDataLst>
                        <p:tags r:id="rId321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71" name="直线 182"/>
                    <p:cNvSpPr>
                      <a:spLocks noChangeShapeType="1"/>
                    </p:cNvSpPr>
                    <p:nvPr>
                      <p:custDataLst>
                        <p:tags r:id="rId322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72" name="直线 183"/>
                    <p:cNvSpPr>
                      <a:spLocks noChangeShapeType="1"/>
                    </p:cNvSpPr>
                    <p:nvPr>
                      <p:custDataLst>
                        <p:tags r:id="rId323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73" name="直线 184"/>
                    <p:cNvSpPr>
                      <a:spLocks noChangeShapeType="1"/>
                    </p:cNvSpPr>
                    <p:nvPr>
                      <p:custDataLst>
                        <p:tags r:id="rId324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241" name="组合 185"/>
                  <p:cNvGrpSpPr/>
                  <p:nvPr>
                    <p:custDataLst>
                      <p:tags r:id="rId325"/>
                    </p:custDataLst>
                  </p:nvPr>
                </p:nvGrpSpPr>
                <p:grpSpPr>
                  <a:xfrm>
                    <a:off x="4860" y="91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254" name="直线 186"/>
                    <p:cNvSpPr>
                      <a:spLocks noChangeShapeType="1"/>
                    </p:cNvSpPr>
                    <p:nvPr>
                      <p:custDataLst>
                        <p:tags r:id="rId326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55" name="直线 187"/>
                    <p:cNvSpPr>
                      <a:spLocks noChangeShapeType="1"/>
                    </p:cNvSpPr>
                    <p:nvPr>
                      <p:custDataLst>
                        <p:tags r:id="rId327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56" name="直线 188"/>
                    <p:cNvSpPr>
                      <a:spLocks noChangeShapeType="1"/>
                    </p:cNvSpPr>
                    <p:nvPr>
                      <p:custDataLst>
                        <p:tags r:id="rId328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57" name="直线 189"/>
                    <p:cNvSpPr>
                      <a:spLocks noChangeShapeType="1"/>
                    </p:cNvSpPr>
                    <p:nvPr>
                      <p:custDataLst>
                        <p:tags r:id="rId329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58" name="直线 190"/>
                    <p:cNvSpPr>
                      <a:spLocks noChangeShapeType="1"/>
                    </p:cNvSpPr>
                    <p:nvPr>
                      <p:custDataLst>
                        <p:tags r:id="rId330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59" name="直线 191"/>
                    <p:cNvSpPr>
                      <a:spLocks noChangeShapeType="1"/>
                    </p:cNvSpPr>
                    <p:nvPr>
                      <p:custDataLst>
                        <p:tags r:id="rId331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60" name="直线 192"/>
                    <p:cNvSpPr>
                      <a:spLocks noChangeShapeType="1"/>
                    </p:cNvSpPr>
                    <p:nvPr>
                      <p:custDataLst>
                        <p:tags r:id="rId332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61" name="直线 193"/>
                    <p:cNvSpPr>
                      <a:spLocks noChangeShapeType="1"/>
                    </p:cNvSpPr>
                    <p:nvPr>
                      <p:custDataLst>
                        <p:tags r:id="rId333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62" name="直线 194"/>
                    <p:cNvSpPr>
                      <a:spLocks noChangeShapeType="1"/>
                    </p:cNvSpPr>
                    <p:nvPr>
                      <p:custDataLst>
                        <p:tags r:id="rId334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63" name="直线 195"/>
                    <p:cNvSpPr>
                      <a:spLocks noChangeShapeType="1"/>
                    </p:cNvSpPr>
                    <p:nvPr>
                      <p:custDataLst>
                        <p:tags r:id="rId335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242" name="组合 196"/>
                  <p:cNvGrpSpPr/>
                  <p:nvPr>
                    <p:custDataLst>
                      <p:tags r:id="rId336"/>
                    </p:custDataLst>
                  </p:nvPr>
                </p:nvGrpSpPr>
                <p:grpSpPr>
                  <a:xfrm>
                    <a:off x="4860" y="9536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244" name="直线 197"/>
                    <p:cNvSpPr>
                      <a:spLocks noChangeShapeType="1"/>
                    </p:cNvSpPr>
                    <p:nvPr>
                      <p:custDataLst>
                        <p:tags r:id="rId337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45" name="直线 198"/>
                    <p:cNvSpPr>
                      <a:spLocks noChangeShapeType="1"/>
                    </p:cNvSpPr>
                    <p:nvPr>
                      <p:custDataLst>
                        <p:tags r:id="rId338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46" name="直线 199"/>
                    <p:cNvSpPr>
                      <a:spLocks noChangeShapeType="1"/>
                    </p:cNvSpPr>
                    <p:nvPr>
                      <p:custDataLst>
                        <p:tags r:id="rId339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47" name="直线 200"/>
                    <p:cNvSpPr>
                      <a:spLocks noChangeShapeType="1"/>
                    </p:cNvSpPr>
                    <p:nvPr>
                      <p:custDataLst>
                        <p:tags r:id="rId340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48" name="直线 201"/>
                    <p:cNvSpPr>
                      <a:spLocks noChangeShapeType="1"/>
                    </p:cNvSpPr>
                    <p:nvPr>
                      <p:custDataLst>
                        <p:tags r:id="rId341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49" name="直线 202"/>
                    <p:cNvSpPr>
                      <a:spLocks noChangeShapeType="1"/>
                    </p:cNvSpPr>
                    <p:nvPr>
                      <p:custDataLst>
                        <p:tags r:id="rId342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50" name="直线 203"/>
                    <p:cNvSpPr>
                      <a:spLocks noChangeShapeType="1"/>
                    </p:cNvSpPr>
                    <p:nvPr>
                      <p:custDataLst>
                        <p:tags r:id="rId343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51" name="直线 204"/>
                    <p:cNvSpPr>
                      <a:spLocks noChangeShapeType="1"/>
                    </p:cNvSpPr>
                    <p:nvPr>
                      <p:custDataLst>
                        <p:tags r:id="rId344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52" name="直线 205"/>
                    <p:cNvSpPr>
                      <a:spLocks noChangeShapeType="1"/>
                    </p:cNvSpPr>
                    <p:nvPr>
                      <p:custDataLst>
                        <p:tags r:id="rId345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53" name="直线 206"/>
                    <p:cNvSpPr>
                      <a:spLocks noChangeShapeType="1"/>
                    </p:cNvSpPr>
                    <p:nvPr>
                      <p:custDataLst>
                        <p:tags r:id="rId346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243" name="直线 207"/>
                  <p:cNvSpPr>
                    <a:spLocks noChangeShapeType="1"/>
                  </p:cNvSpPr>
                  <p:nvPr>
                    <p:custDataLst>
                      <p:tags r:id="rId347"/>
                    </p:custDataLst>
                  </p:nvPr>
                </p:nvSpPr>
                <p:spPr bwMode="auto">
                  <a:xfrm>
                    <a:off x="4860" y="9880"/>
                    <a:ext cx="180" cy="0"/>
                  </a:xfrm>
                  <a:prstGeom prst="line">
                    <a:avLst/>
                  </a:prstGeom>
                  <a:noFill/>
                  <a:ln w="5080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2" name="组合 208"/>
                <p:cNvGrpSpPr/>
                <p:nvPr>
                  <p:custDataLst>
                    <p:tags r:id="rId348"/>
                  </p:custDataLst>
                </p:nvPr>
              </p:nvGrpSpPr>
              <p:grpSpPr>
                <a:xfrm rot="10800000" flipH="1">
                  <a:off x="4913" y="8001"/>
                  <a:ext cx="74" cy="936"/>
                  <a:chOff x="4860" y="8148"/>
                  <a:chExt cx="180" cy="1732"/>
                </a:xfrm>
              </p:grpSpPr>
              <p:grpSp>
                <p:nvGrpSpPr>
                  <p:cNvPr id="182" name="组合 209"/>
                  <p:cNvGrpSpPr/>
                  <p:nvPr>
                    <p:custDataLst>
                      <p:tags r:id="rId349"/>
                    </p:custDataLst>
                  </p:nvPr>
                </p:nvGrpSpPr>
                <p:grpSpPr>
                  <a:xfrm>
                    <a:off x="4860" y="8148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228" name="直线 210"/>
                    <p:cNvSpPr>
                      <a:spLocks noChangeShapeType="1"/>
                    </p:cNvSpPr>
                    <p:nvPr>
                      <p:custDataLst>
                        <p:tags r:id="rId350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29" name="直线 211"/>
                    <p:cNvSpPr>
                      <a:spLocks noChangeShapeType="1"/>
                    </p:cNvSpPr>
                    <p:nvPr>
                      <p:custDataLst>
                        <p:tags r:id="rId351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30" name="直线 212"/>
                    <p:cNvSpPr>
                      <a:spLocks noChangeShapeType="1"/>
                    </p:cNvSpPr>
                    <p:nvPr>
                      <p:custDataLst>
                        <p:tags r:id="rId352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31" name="直线 213"/>
                    <p:cNvSpPr>
                      <a:spLocks noChangeShapeType="1"/>
                    </p:cNvSpPr>
                    <p:nvPr>
                      <p:custDataLst>
                        <p:tags r:id="rId353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32" name="直线 214"/>
                    <p:cNvSpPr>
                      <a:spLocks noChangeShapeType="1"/>
                    </p:cNvSpPr>
                    <p:nvPr>
                      <p:custDataLst>
                        <p:tags r:id="rId354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33" name="直线 215"/>
                    <p:cNvSpPr>
                      <a:spLocks noChangeShapeType="1"/>
                    </p:cNvSpPr>
                    <p:nvPr>
                      <p:custDataLst>
                        <p:tags r:id="rId355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34" name="直线 216"/>
                    <p:cNvSpPr>
                      <a:spLocks noChangeShapeType="1"/>
                    </p:cNvSpPr>
                    <p:nvPr>
                      <p:custDataLst>
                        <p:tags r:id="rId356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35" name="直线 217"/>
                    <p:cNvSpPr>
                      <a:spLocks noChangeShapeType="1"/>
                    </p:cNvSpPr>
                    <p:nvPr>
                      <p:custDataLst>
                        <p:tags r:id="rId357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36" name="直线 218"/>
                    <p:cNvSpPr>
                      <a:spLocks noChangeShapeType="1"/>
                    </p:cNvSpPr>
                    <p:nvPr>
                      <p:custDataLst>
                        <p:tags r:id="rId358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37" name="直线 219"/>
                    <p:cNvSpPr>
                      <a:spLocks noChangeShapeType="1"/>
                    </p:cNvSpPr>
                    <p:nvPr>
                      <p:custDataLst>
                        <p:tags r:id="rId359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183" name="组合 220"/>
                  <p:cNvGrpSpPr/>
                  <p:nvPr>
                    <p:custDataLst>
                      <p:tags r:id="rId360"/>
                    </p:custDataLst>
                  </p:nvPr>
                </p:nvGrpSpPr>
                <p:grpSpPr>
                  <a:xfrm>
                    <a:off x="4860" y="84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218" name="直线 221"/>
                    <p:cNvSpPr>
                      <a:spLocks noChangeShapeType="1"/>
                    </p:cNvSpPr>
                    <p:nvPr>
                      <p:custDataLst>
                        <p:tags r:id="rId361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9" name="直线 222"/>
                    <p:cNvSpPr>
                      <a:spLocks noChangeShapeType="1"/>
                    </p:cNvSpPr>
                    <p:nvPr>
                      <p:custDataLst>
                        <p:tags r:id="rId362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20" name="直线 223"/>
                    <p:cNvSpPr>
                      <a:spLocks noChangeShapeType="1"/>
                    </p:cNvSpPr>
                    <p:nvPr>
                      <p:custDataLst>
                        <p:tags r:id="rId363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21" name="直线 224"/>
                    <p:cNvSpPr>
                      <a:spLocks noChangeShapeType="1"/>
                    </p:cNvSpPr>
                    <p:nvPr>
                      <p:custDataLst>
                        <p:tags r:id="rId364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22" name="直线 225"/>
                    <p:cNvSpPr>
                      <a:spLocks noChangeShapeType="1"/>
                    </p:cNvSpPr>
                    <p:nvPr>
                      <p:custDataLst>
                        <p:tags r:id="rId365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23" name="直线 226"/>
                    <p:cNvSpPr>
                      <a:spLocks noChangeShapeType="1"/>
                    </p:cNvSpPr>
                    <p:nvPr>
                      <p:custDataLst>
                        <p:tags r:id="rId366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24" name="直线 227"/>
                    <p:cNvSpPr>
                      <a:spLocks noChangeShapeType="1"/>
                    </p:cNvSpPr>
                    <p:nvPr>
                      <p:custDataLst>
                        <p:tags r:id="rId367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25" name="直线 228"/>
                    <p:cNvSpPr>
                      <a:spLocks noChangeShapeType="1"/>
                    </p:cNvSpPr>
                    <p:nvPr>
                      <p:custDataLst>
                        <p:tags r:id="rId368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26" name="直线 229"/>
                    <p:cNvSpPr>
                      <a:spLocks noChangeShapeType="1"/>
                    </p:cNvSpPr>
                    <p:nvPr>
                      <p:custDataLst>
                        <p:tags r:id="rId369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27" name="直线 230"/>
                    <p:cNvSpPr>
                      <a:spLocks noChangeShapeType="1"/>
                    </p:cNvSpPr>
                    <p:nvPr>
                      <p:custDataLst>
                        <p:tags r:id="rId370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184" name="组合 231"/>
                  <p:cNvGrpSpPr/>
                  <p:nvPr>
                    <p:custDataLst>
                      <p:tags r:id="rId371"/>
                    </p:custDataLst>
                  </p:nvPr>
                </p:nvGrpSpPr>
                <p:grpSpPr>
                  <a:xfrm>
                    <a:off x="4860" y="8840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208" name="直线 232"/>
                    <p:cNvSpPr>
                      <a:spLocks noChangeShapeType="1"/>
                    </p:cNvSpPr>
                    <p:nvPr>
                      <p:custDataLst>
                        <p:tags r:id="rId372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09" name="直线 233"/>
                    <p:cNvSpPr>
                      <a:spLocks noChangeShapeType="1"/>
                    </p:cNvSpPr>
                    <p:nvPr>
                      <p:custDataLst>
                        <p:tags r:id="rId373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0" name="直线 234"/>
                    <p:cNvSpPr>
                      <a:spLocks noChangeShapeType="1"/>
                    </p:cNvSpPr>
                    <p:nvPr>
                      <p:custDataLst>
                        <p:tags r:id="rId374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1" name="直线 235"/>
                    <p:cNvSpPr>
                      <a:spLocks noChangeShapeType="1"/>
                    </p:cNvSpPr>
                    <p:nvPr>
                      <p:custDataLst>
                        <p:tags r:id="rId375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2" name="直线 236"/>
                    <p:cNvSpPr>
                      <a:spLocks noChangeShapeType="1"/>
                    </p:cNvSpPr>
                    <p:nvPr>
                      <p:custDataLst>
                        <p:tags r:id="rId376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3" name="直线 237"/>
                    <p:cNvSpPr>
                      <a:spLocks noChangeShapeType="1"/>
                    </p:cNvSpPr>
                    <p:nvPr>
                      <p:custDataLst>
                        <p:tags r:id="rId377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4" name="直线 238"/>
                    <p:cNvSpPr>
                      <a:spLocks noChangeShapeType="1"/>
                    </p:cNvSpPr>
                    <p:nvPr>
                      <p:custDataLst>
                        <p:tags r:id="rId378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5" name="直线 239"/>
                    <p:cNvSpPr>
                      <a:spLocks noChangeShapeType="1"/>
                    </p:cNvSpPr>
                    <p:nvPr>
                      <p:custDataLst>
                        <p:tags r:id="rId379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6" name="直线 240"/>
                    <p:cNvSpPr>
                      <a:spLocks noChangeShapeType="1"/>
                    </p:cNvSpPr>
                    <p:nvPr>
                      <p:custDataLst>
                        <p:tags r:id="rId380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7" name="直线 241"/>
                    <p:cNvSpPr>
                      <a:spLocks noChangeShapeType="1"/>
                    </p:cNvSpPr>
                    <p:nvPr>
                      <p:custDataLst>
                        <p:tags r:id="rId381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185" name="组合 242"/>
                  <p:cNvGrpSpPr/>
                  <p:nvPr>
                    <p:custDataLst>
                      <p:tags r:id="rId382"/>
                    </p:custDataLst>
                  </p:nvPr>
                </p:nvGrpSpPr>
                <p:grpSpPr>
                  <a:xfrm>
                    <a:off x="4860" y="9192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198" name="直线 243"/>
                    <p:cNvSpPr>
                      <a:spLocks noChangeShapeType="1"/>
                    </p:cNvSpPr>
                    <p:nvPr>
                      <p:custDataLst>
                        <p:tags r:id="rId383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99" name="直线 244"/>
                    <p:cNvSpPr>
                      <a:spLocks noChangeShapeType="1"/>
                    </p:cNvSpPr>
                    <p:nvPr>
                      <p:custDataLst>
                        <p:tags r:id="rId384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00" name="直线 245"/>
                    <p:cNvSpPr>
                      <a:spLocks noChangeShapeType="1"/>
                    </p:cNvSpPr>
                    <p:nvPr>
                      <p:custDataLst>
                        <p:tags r:id="rId385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01" name="直线 246"/>
                    <p:cNvSpPr>
                      <a:spLocks noChangeShapeType="1"/>
                    </p:cNvSpPr>
                    <p:nvPr>
                      <p:custDataLst>
                        <p:tags r:id="rId386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02" name="直线 247"/>
                    <p:cNvSpPr>
                      <a:spLocks noChangeShapeType="1"/>
                    </p:cNvSpPr>
                    <p:nvPr>
                      <p:custDataLst>
                        <p:tags r:id="rId387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03" name="直线 248"/>
                    <p:cNvSpPr>
                      <a:spLocks noChangeShapeType="1"/>
                    </p:cNvSpPr>
                    <p:nvPr>
                      <p:custDataLst>
                        <p:tags r:id="rId388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04" name="直线 249"/>
                    <p:cNvSpPr>
                      <a:spLocks noChangeShapeType="1"/>
                    </p:cNvSpPr>
                    <p:nvPr>
                      <p:custDataLst>
                        <p:tags r:id="rId389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05" name="直线 250"/>
                    <p:cNvSpPr>
                      <a:spLocks noChangeShapeType="1"/>
                    </p:cNvSpPr>
                    <p:nvPr>
                      <p:custDataLst>
                        <p:tags r:id="rId390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06" name="直线 251"/>
                    <p:cNvSpPr>
                      <a:spLocks noChangeShapeType="1"/>
                    </p:cNvSpPr>
                    <p:nvPr>
                      <p:custDataLst>
                        <p:tags r:id="rId391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07" name="直线 252"/>
                    <p:cNvSpPr>
                      <a:spLocks noChangeShapeType="1"/>
                    </p:cNvSpPr>
                    <p:nvPr>
                      <p:custDataLst>
                        <p:tags r:id="rId392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186" name="组合 253"/>
                  <p:cNvGrpSpPr/>
                  <p:nvPr>
                    <p:custDataLst>
                      <p:tags r:id="rId393"/>
                    </p:custDataLst>
                  </p:nvPr>
                </p:nvGrpSpPr>
                <p:grpSpPr>
                  <a:xfrm>
                    <a:off x="4860" y="9536"/>
                    <a:ext cx="180" cy="312"/>
                    <a:chOff x="4860" y="8148"/>
                    <a:chExt cx="360" cy="1404"/>
                  </a:xfrm>
                </p:grpSpPr>
                <p:sp>
                  <p:nvSpPr>
                    <p:cNvPr id="188" name="直线 254"/>
                    <p:cNvSpPr>
                      <a:spLocks noChangeShapeType="1"/>
                    </p:cNvSpPr>
                    <p:nvPr>
                      <p:custDataLst>
                        <p:tags r:id="rId394"/>
                      </p:custDataLst>
                    </p:nvPr>
                  </p:nvSpPr>
                  <p:spPr bwMode="auto">
                    <a:xfrm>
                      <a:off x="4860" y="830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89" name="直线 255"/>
                    <p:cNvSpPr>
                      <a:spLocks noChangeShapeType="1"/>
                    </p:cNvSpPr>
                    <p:nvPr>
                      <p:custDataLst>
                        <p:tags r:id="rId395"/>
                      </p:custDataLst>
                    </p:nvPr>
                  </p:nvSpPr>
                  <p:spPr bwMode="auto">
                    <a:xfrm>
                      <a:off x="4860" y="8148"/>
                      <a:ext cx="360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90" name="直线 256"/>
                    <p:cNvSpPr>
                      <a:spLocks noChangeShapeType="1"/>
                    </p:cNvSpPr>
                    <p:nvPr>
                      <p:custDataLst>
                        <p:tags r:id="rId396"/>
                      </p:custDataLst>
                    </p:nvPr>
                  </p:nvSpPr>
                  <p:spPr bwMode="auto">
                    <a:xfrm>
                      <a:off x="4860" y="8928"/>
                      <a:ext cx="227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91" name="直线 257"/>
                    <p:cNvSpPr>
                      <a:spLocks noChangeShapeType="1"/>
                    </p:cNvSpPr>
                    <p:nvPr>
                      <p:custDataLst>
                        <p:tags r:id="rId397"/>
                      </p:custDataLst>
                    </p:nvPr>
                  </p:nvSpPr>
                  <p:spPr bwMode="auto">
                    <a:xfrm>
                      <a:off x="4860" y="861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92" name="直线 258"/>
                    <p:cNvSpPr>
                      <a:spLocks noChangeShapeType="1"/>
                    </p:cNvSpPr>
                    <p:nvPr>
                      <p:custDataLst>
                        <p:tags r:id="rId398"/>
                      </p:custDataLst>
                    </p:nvPr>
                  </p:nvSpPr>
                  <p:spPr bwMode="auto">
                    <a:xfrm>
                      <a:off x="4860" y="846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93" name="直线 259"/>
                    <p:cNvSpPr>
                      <a:spLocks noChangeShapeType="1"/>
                    </p:cNvSpPr>
                    <p:nvPr>
                      <p:custDataLst>
                        <p:tags r:id="rId399"/>
                      </p:custDataLst>
                    </p:nvPr>
                  </p:nvSpPr>
                  <p:spPr bwMode="auto">
                    <a:xfrm>
                      <a:off x="4860" y="877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94" name="直线 260"/>
                    <p:cNvSpPr>
                      <a:spLocks noChangeShapeType="1"/>
                    </p:cNvSpPr>
                    <p:nvPr>
                      <p:custDataLst>
                        <p:tags r:id="rId400"/>
                      </p:custDataLst>
                    </p:nvPr>
                  </p:nvSpPr>
                  <p:spPr bwMode="auto">
                    <a:xfrm>
                      <a:off x="4860" y="9084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95" name="直线 261"/>
                    <p:cNvSpPr>
                      <a:spLocks noChangeShapeType="1"/>
                    </p:cNvSpPr>
                    <p:nvPr>
                      <p:custDataLst>
                        <p:tags r:id="rId401"/>
                      </p:custDataLst>
                    </p:nvPr>
                  </p:nvSpPr>
                  <p:spPr bwMode="auto">
                    <a:xfrm>
                      <a:off x="4860" y="9396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96" name="直线 262"/>
                    <p:cNvSpPr>
                      <a:spLocks noChangeShapeType="1"/>
                    </p:cNvSpPr>
                    <p:nvPr>
                      <p:custDataLst>
                        <p:tags r:id="rId402"/>
                      </p:custDataLst>
                    </p:nvPr>
                  </p:nvSpPr>
                  <p:spPr bwMode="auto">
                    <a:xfrm>
                      <a:off x="4860" y="9240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97" name="直线 263"/>
                    <p:cNvSpPr>
                      <a:spLocks noChangeShapeType="1"/>
                    </p:cNvSpPr>
                    <p:nvPr>
                      <p:custDataLst>
                        <p:tags r:id="rId403"/>
                      </p:custDataLst>
                    </p:nvPr>
                  </p:nvSpPr>
                  <p:spPr bwMode="auto">
                    <a:xfrm>
                      <a:off x="4860" y="9552"/>
                      <a:ext cx="113" cy="0"/>
                    </a:xfrm>
                    <a:prstGeom prst="line">
                      <a:avLst/>
                    </a:prstGeom>
                    <a:noFill/>
                    <a:ln w="5080">
                      <a:solidFill>
                        <a:sysClr val="windowText" lastClr="000000"/>
                      </a:solidFill>
                      <a:round/>
                    </a:ln>
                  </p:spPr>
                  <p:txBody>
                    <a:bodyPr/>
                    <a:lstStyle>
                      <a:defPPr/>
                    </a:lstStyle>
                    <a:p>
                      <a:pPr marL="0" marR="0" lvl="0" indent="0" defTabSz="913765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155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187" name="直线 264"/>
                  <p:cNvSpPr>
                    <a:spLocks noChangeShapeType="1"/>
                  </p:cNvSpPr>
                  <p:nvPr>
                    <p:custDataLst>
                      <p:tags r:id="rId404"/>
                    </p:custDataLst>
                  </p:nvPr>
                </p:nvSpPr>
                <p:spPr bwMode="auto">
                  <a:xfrm>
                    <a:off x="4860" y="9880"/>
                    <a:ext cx="180" cy="0"/>
                  </a:xfrm>
                  <a:prstGeom prst="line">
                    <a:avLst/>
                  </a:prstGeom>
                  <a:noFill/>
                  <a:ln w="5080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63" name="弧线 265"/>
                <p:cNvSpPr>
                  <a:spLocks noChangeAspect="1"/>
                </p:cNvSpPr>
                <p:nvPr>
                  <p:custDataLst>
                    <p:tags r:id="rId405"/>
                  </p:custDataLst>
                </p:nvPr>
              </p:nvSpPr>
              <p:spPr bwMode="auto">
                <a:xfrm rot="10800000">
                  <a:off x="4800" y="7780"/>
                  <a:ext cx="147" cy="75"/>
                </a:xfrm>
                <a:custGeom>
                  <a:gdLst>
                    <a:gd name="T0" fmla="*/ 0 w 42679"/>
                    <a:gd name="T1" fmla="*/ 0 h 21600"/>
                    <a:gd name="T2" fmla="*/ 0 w 42679"/>
                    <a:gd name="T3" fmla="*/ 0 h 21600"/>
                    <a:gd name="T4" fmla="*/ 0 w 42679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2679" h="21600" fill="none" extrusionOk="0">
                      <a:moveTo>
                        <a:pt x="42678" y="3475"/>
                      </a:moveTo>
                      <a:cubicBezTo>
                        <a:pt x="40974" y="13925"/>
                        <a:pt x="31947" y="21599"/>
                        <a:pt x="21360" y="21600"/>
                      </a:cubicBezTo>
                      <a:cubicBezTo>
                        <a:pt x="10669" y="21600"/>
                        <a:pt x="1587" y="13779"/>
                        <a:pt x="-1" y="3208"/>
                      </a:cubicBezTo>
                    </a:path>
                    <a:path w="42679" h="21600" stroke="0" extrusionOk="0">
                      <a:moveTo>
                        <a:pt x="42678" y="3475"/>
                      </a:moveTo>
                      <a:cubicBezTo>
                        <a:pt x="40974" y="13925"/>
                        <a:pt x="31947" y="21599"/>
                        <a:pt x="21360" y="21600"/>
                      </a:cubicBezTo>
                      <a:cubicBezTo>
                        <a:pt x="10669" y="21600"/>
                        <a:pt x="1587" y="13779"/>
                        <a:pt x="-1" y="3208"/>
                      </a:cubicBezTo>
                      <a:lnTo>
                        <a:pt x="21360" y="0"/>
                      </a:lnTo>
                      <a:lnTo>
                        <a:pt x="42678" y="3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5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64" name="组合 266"/>
                <p:cNvGrpSpPr/>
                <p:nvPr>
                  <p:custDataLst>
                    <p:tags r:id="rId406"/>
                  </p:custDataLst>
                </p:nvPr>
              </p:nvGrpSpPr>
              <p:grpSpPr>
                <a:xfrm rot="10800000" flipV="1">
                  <a:off x="4797" y="9141"/>
                  <a:ext cx="147" cy="178"/>
                  <a:chOff x="5724" y="9252"/>
                  <a:chExt cx="147" cy="178"/>
                </a:xfrm>
              </p:grpSpPr>
              <p:sp>
                <p:nvSpPr>
                  <p:cNvPr id="179" name="弧线 267"/>
                  <p:cNvSpPr>
                    <a:spLocks noChangeAspect="1"/>
                  </p:cNvSpPr>
                  <p:nvPr>
                    <p:custDataLst>
                      <p:tags r:id="rId407"/>
                    </p:custDataLst>
                  </p:nvPr>
                </p:nvSpPr>
                <p:spPr bwMode="auto">
                  <a:xfrm>
                    <a:off x="5724" y="9252"/>
                    <a:ext cx="147" cy="75"/>
                  </a:xfrm>
                  <a:custGeom>
                    <a:gdLst>
                      <a:gd name="T0" fmla="*/ 0 w 42679"/>
                      <a:gd name="T1" fmla="*/ 0 h 21600"/>
                      <a:gd name="T2" fmla="*/ 0 w 42679"/>
                      <a:gd name="T3" fmla="*/ 0 h 21600"/>
                      <a:gd name="T4" fmla="*/ 0 w 4267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2679" h="21600" fill="none" extrusionOk="0">
                        <a:moveTo>
                          <a:pt x="42678" y="3475"/>
                        </a:moveTo>
                        <a:cubicBezTo>
                          <a:pt x="40974" y="13925"/>
                          <a:pt x="31947" y="21599"/>
                          <a:pt x="21360" y="21600"/>
                        </a:cubicBezTo>
                        <a:cubicBezTo>
                          <a:pt x="10669" y="21600"/>
                          <a:pt x="1587" y="13779"/>
                          <a:pt x="-1" y="3208"/>
                        </a:cubicBezTo>
                      </a:path>
                      <a:path w="42679" h="21600" stroke="0" extrusionOk="0">
                        <a:moveTo>
                          <a:pt x="42678" y="3475"/>
                        </a:moveTo>
                        <a:cubicBezTo>
                          <a:pt x="40974" y="13925"/>
                          <a:pt x="31947" y="21599"/>
                          <a:pt x="21360" y="21600"/>
                        </a:cubicBezTo>
                        <a:cubicBezTo>
                          <a:pt x="10669" y="21600"/>
                          <a:pt x="1587" y="13779"/>
                          <a:pt x="-1" y="3208"/>
                        </a:cubicBezTo>
                        <a:lnTo>
                          <a:pt x="21360" y="0"/>
                        </a:lnTo>
                        <a:lnTo>
                          <a:pt x="42678" y="34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80" name="椭圆 268"/>
                  <p:cNvSpPr>
                    <a:spLocks noChangeAspect="1" noChangeArrowheads="1"/>
                  </p:cNvSpPr>
                  <p:nvPr>
                    <p:custDataLst>
                      <p:tags r:id="rId408"/>
                    </p:custDataLst>
                  </p:nvPr>
                </p:nvSpPr>
                <p:spPr bwMode="auto">
                  <a:xfrm>
                    <a:off x="5743" y="9328"/>
                    <a:ext cx="102" cy="10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239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3355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81" name="椭圆 269"/>
                  <p:cNvSpPr>
                    <a:spLocks noChangeAspect="1" noChangeArrowheads="1"/>
                  </p:cNvSpPr>
                  <p:nvPr>
                    <p:custDataLst>
                      <p:tags r:id="rId409"/>
                    </p:custDataLst>
                  </p:nvPr>
                </p:nvSpPr>
                <p:spPr bwMode="auto">
                  <a:xfrm>
                    <a:off x="5758" y="9346"/>
                    <a:ext cx="68" cy="6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239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3355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65" name="艺术字 270"/>
                <p:cNvSpPr>
                  <a:spLocks noChangeArrowheads="1" noChangeShapeType="1" noTextEdit="1"/>
                </p:cNvSpPr>
                <p:nvPr>
                  <p:custDataLst>
                    <p:tags r:id="rId410"/>
                  </p:custDataLst>
                </p:nvPr>
              </p:nvSpPr>
              <p:spPr bwMode="auto">
                <a:xfrm rot="10800000">
                  <a:off x="4710" y="8722"/>
                  <a:ext cx="17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635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1</a:t>
                  </a:r>
                  <a:endParaRPr kumimoji="0" lang="zh-CN" altLang="en-US" sz="955" b="1" i="0" u="none" strike="noStrike" kern="10" cap="none" spc="0" normalizeH="0" baseline="0" noProof="0">
                    <a:ln w="635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166" name="艺术字 271"/>
                <p:cNvSpPr>
                  <a:spLocks noChangeArrowheads="1" noChangeShapeType="1" noTextEdit="1"/>
                </p:cNvSpPr>
                <p:nvPr>
                  <p:custDataLst>
                    <p:tags r:id="rId411"/>
                  </p:custDataLst>
                </p:nvPr>
              </p:nvSpPr>
              <p:spPr bwMode="auto">
                <a:xfrm rot="10800000">
                  <a:off x="4699" y="8905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0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167" name="艺术字 272"/>
                <p:cNvSpPr>
                  <a:spLocks noChangeArrowheads="1" noChangeShapeType="1" noTextEdit="1"/>
                </p:cNvSpPr>
                <p:nvPr>
                  <p:custDataLst>
                    <p:tags r:id="rId412"/>
                  </p:custDataLst>
                </p:nvPr>
              </p:nvSpPr>
              <p:spPr bwMode="auto">
                <a:xfrm rot="10800000">
                  <a:off x="4699" y="8537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2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168" name="艺术字 273"/>
                <p:cNvSpPr>
                  <a:spLocks noChangeArrowheads="1" noChangeShapeType="1" noTextEdit="1"/>
                </p:cNvSpPr>
                <p:nvPr>
                  <p:custDataLst>
                    <p:tags r:id="rId413"/>
                  </p:custDataLst>
                </p:nvPr>
              </p:nvSpPr>
              <p:spPr bwMode="auto">
                <a:xfrm rot="10800000">
                  <a:off x="4699" y="8333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3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169" name="艺术字 274"/>
                <p:cNvSpPr>
                  <a:spLocks noChangeArrowheads="1" noChangeShapeType="1" noTextEdit="1"/>
                </p:cNvSpPr>
                <p:nvPr>
                  <p:custDataLst>
                    <p:tags r:id="rId414"/>
                  </p:custDataLst>
                </p:nvPr>
              </p:nvSpPr>
              <p:spPr bwMode="auto">
                <a:xfrm rot="10800000">
                  <a:off x="4699" y="8157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4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170" name="艺术字 275"/>
                <p:cNvSpPr>
                  <a:spLocks noChangeArrowheads="1" noChangeShapeType="1" noTextEdit="1"/>
                </p:cNvSpPr>
                <p:nvPr>
                  <p:custDataLst>
                    <p:tags r:id="rId415"/>
                  </p:custDataLst>
                </p:nvPr>
              </p:nvSpPr>
              <p:spPr bwMode="auto">
                <a:xfrm rot="10800000">
                  <a:off x="4699" y="7969"/>
                  <a:ext cx="34" cy="68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5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171" name="艺术字 276"/>
                <p:cNvSpPr>
                  <a:spLocks noChangeArrowheads="1" noChangeShapeType="1" noTextEdit="1"/>
                </p:cNvSpPr>
                <p:nvPr>
                  <p:custDataLst>
                    <p:tags r:id="rId416"/>
                  </p:custDataLst>
                </p:nvPr>
              </p:nvSpPr>
              <p:spPr bwMode="auto">
                <a:xfrm rot="10800000">
                  <a:off x="4735" y="7880"/>
                  <a:ext cx="57" cy="74"/>
                </a:xfrm>
                <a:prstGeom prst="rect">
                  <a:avLst/>
                </a:prstGeom>
              </p:spPr>
              <p:txBody>
                <a:bodyPr wrap="none" fromWordArt="1">
                  <a:prstTxWarp prst="textSlantUp">
                    <a:avLst>
                      <a:gd name="adj" fmla="val 0"/>
                    </a:avLst>
                  </a:prstTxWarp>
                </a:bodyPr>
                <a:lstStyle>
                  <a:defPPr/>
                </a:lstStyle>
                <a:p>
                  <a:pPr marL="0" marR="0" lvl="0" indent="0" algn="ctr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55" b="1" i="0" u="none" strike="noStrike" kern="10" cap="none" spc="0" normalizeH="0" baseline="0" noProof="0">
                      <a:ln w="3810">
                        <a:solidFill>
                          <a:srgbClr val="000000"/>
                        </a:solidFill>
                        <a:round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N</a:t>
                  </a:r>
                  <a:endParaRPr kumimoji="0" lang="zh-CN" altLang="en-US" sz="955" b="1" i="0" u="none" strike="noStrike" kern="10" cap="none" spc="0" normalizeH="0" baseline="0" noProof="0">
                    <a:ln w="3810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grpSp>
              <p:nvGrpSpPr>
                <p:cNvPr id="172" name="组合 277"/>
                <p:cNvGrpSpPr/>
                <p:nvPr>
                  <p:custDataLst>
                    <p:tags r:id="rId417"/>
                  </p:custDataLst>
                </p:nvPr>
              </p:nvGrpSpPr>
              <p:grpSpPr>
                <a:xfrm>
                  <a:off x="4836" y="7466"/>
                  <a:ext cx="79" cy="158"/>
                  <a:chOff x="5461" y="7164"/>
                  <a:chExt cx="79" cy="158"/>
                </a:xfrm>
              </p:grpSpPr>
              <p:sp>
                <p:nvSpPr>
                  <p:cNvPr id="176" name="弧线 278"/>
                  <p:cNvSpPr>
                    <a:spLocks noChangeAspect="1"/>
                  </p:cNvSpPr>
                  <p:nvPr>
                    <p:custDataLst>
                      <p:tags r:id="rId418"/>
                    </p:custDataLst>
                  </p:nvPr>
                </p:nvSpPr>
                <p:spPr bwMode="auto">
                  <a:xfrm>
                    <a:off x="5461" y="7164"/>
                    <a:ext cx="79" cy="79"/>
                  </a:xfrm>
                  <a:custGeom>
                    <a:gdLst>
                      <a:gd name="T0" fmla="*/ 0 w 43074"/>
                      <a:gd name="T1" fmla="*/ 0 h 43192"/>
                      <a:gd name="T2" fmla="*/ 0 w 43074"/>
                      <a:gd name="T3" fmla="*/ 0 h 43192"/>
                      <a:gd name="T4" fmla="*/ 0 w 43074"/>
                      <a:gd name="T5" fmla="*/ 0 h 43192"/>
                      <a:gd name="T6" fmla="*/ 0 60000 65536"/>
                      <a:gd name="T7" fmla="*/ 0 60000 65536"/>
                      <a:gd name="T8" fmla="*/ 0 60000 65536"/>
                    </a:gdLst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3074" h="43192" fill="none" extrusionOk="0">
                        <a:moveTo>
                          <a:pt x="0" y="19266"/>
                        </a:moveTo>
                        <a:cubicBezTo>
                          <a:pt x="1191" y="8304"/>
                          <a:pt x="10447" y="-1"/>
                          <a:pt x="21474" y="0"/>
                        </a:cubicBezTo>
                        <a:cubicBezTo>
                          <a:pt x="33403" y="0"/>
                          <a:pt x="43074" y="9670"/>
                          <a:pt x="43074" y="21600"/>
                        </a:cubicBezTo>
                        <a:cubicBezTo>
                          <a:pt x="43074" y="33294"/>
                          <a:pt x="33767" y="42864"/>
                          <a:pt x="22077" y="43191"/>
                        </a:cubicBezTo>
                      </a:path>
                      <a:path w="43074" h="43192" stroke="0" extrusionOk="0">
                        <a:moveTo>
                          <a:pt x="0" y="19266"/>
                        </a:moveTo>
                        <a:cubicBezTo>
                          <a:pt x="1191" y="8304"/>
                          <a:pt x="10447" y="-1"/>
                          <a:pt x="21474" y="0"/>
                        </a:cubicBezTo>
                        <a:cubicBezTo>
                          <a:pt x="33403" y="0"/>
                          <a:pt x="43074" y="9670"/>
                          <a:pt x="43074" y="21600"/>
                        </a:cubicBezTo>
                        <a:cubicBezTo>
                          <a:pt x="43074" y="33294"/>
                          <a:pt x="33767" y="42864"/>
                          <a:pt x="22077" y="43191"/>
                        </a:cubicBezTo>
                        <a:lnTo>
                          <a:pt x="21474" y="21600"/>
                        </a:lnTo>
                        <a:lnTo>
                          <a:pt x="0" y="1926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7" name="直线 279"/>
                  <p:cNvSpPr>
                    <a:spLocks noChangeAspect="1" noChangeShapeType="1"/>
                  </p:cNvSpPr>
                  <p:nvPr>
                    <p:custDataLst>
                      <p:tags r:id="rId419"/>
                    </p:custDataLst>
                  </p:nvPr>
                </p:nvSpPr>
                <p:spPr bwMode="auto">
                  <a:xfrm flipH="1" flipV="1">
                    <a:off x="5501" y="7247"/>
                    <a:ext cx="0" cy="68"/>
                  </a:xfrm>
                  <a:prstGeom prst="line">
                    <a:avLst/>
                  </a:prstGeom>
                  <a:noFill/>
                  <a:ln w="9525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155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8" name="椭圆 280"/>
                  <p:cNvSpPr>
                    <a:spLocks noChangeArrowheads="1"/>
                  </p:cNvSpPr>
                  <p:nvPr>
                    <p:custDataLst>
                      <p:tags r:id="rId420"/>
                    </p:custDataLst>
                  </p:nvPr>
                </p:nvSpPr>
                <p:spPr bwMode="auto">
                  <a:xfrm>
                    <a:off x="5482" y="7288"/>
                    <a:ext cx="34" cy="3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>
                    <a:defPPr/>
                  </a:lstStyle>
                  <a:p>
                    <a:pPr marL="0" marR="0" lvl="0" indent="0" defTabSz="913765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3355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73" name="直线 281"/>
                <p:cNvSpPr>
                  <a:spLocks noChangeShapeType="1"/>
                </p:cNvSpPr>
                <p:nvPr>
                  <p:custDataLst>
                    <p:tags r:id="rId421"/>
                  </p:custDataLst>
                </p:nvPr>
              </p:nvSpPr>
              <p:spPr bwMode="auto">
                <a:xfrm flipH="1" flipV="1">
                  <a:off x="4872" y="7628"/>
                  <a:ext cx="0" cy="156"/>
                </a:xfrm>
                <a:prstGeom prst="line">
                  <a:avLst/>
                </a:prstGeom>
                <a:noFill/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5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" name="直线 282"/>
                <p:cNvSpPr>
                  <a:spLocks noChangeShapeType="1"/>
                </p:cNvSpPr>
                <p:nvPr>
                  <p:custDataLst>
                    <p:tags r:id="rId422"/>
                  </p:custDataLst>
                </p:nvPr>
              </p:nvSpPr>
              <p:spPr bwMode="auto">
                <a:xfrm flipH="1" flipV="1">
                  <a:off x="4872" y="7952"/>
                  <a:ext cx="0" cy="505"/>
                </a:xfrm>
                <a:prstGeom prst="line">
                  <a:avLst/>
                </a:prstGeom>
                <a:noFill/>
                <a:ln w="6350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5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5" name="自选图形 283"/>
                <p:cNvSpPr>
                  <a:spLocks noChangeAspect="1" noChangeArrowheads="1"/>
                </p:cNvSpPr>
                <p:nvPr>
                  <p:custDataLst>
                    <p:tags r:id="rId423"/>
                  </p:custDataLst>
                </p:nvPr>
              </p:nvSpPr>
              <p:spPr bwMode="auto">
                <a:xfrm>
                  <a:off x="4786" y="8448"/>
                  <a:ext cx="170" cy="36"/>
                </a:xfrm>
                <a:prstGeom prst="diamond">
                  <a:avLst/>
                </a:prstGeom>
                <a:solidFill>
                  <a:srgbClr val="000000"/>
                </a:solidFill>
                <a:ln w="3175">
                  <a:solidFill>
                    <a:sysClr val="windowText" lastClr="000000"/>
                  </a:solidFill>
                  <a:miter lim="800000"/>
                </a:ln>
              </p:spPr>
              <p:txBody>
                <a:bodyPr/>
                <a:lstStyle>
                  <a:defPPr/>
                </a:lstStyle>
                <a:p>
                  <a:pPr marL="0" marR="0" lvl="0" indent="0" defTabSz="913765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355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431" name="组合 2"/>
          <p:cNvGrpSpPr/>
          <p:nvPr>
            <p:custDataLst>
              <p:tags r:id="rId424"/>
            </p:custDataLst>
          </p:nvPr>
        </p:nvGrpSpPr>
        <p:grpSpPr>
          <a:xfrm>
            <a:off x="2947901" y="3145085"/>
            <a:ext cx="1046935" cy="853128"/>
            <a:chOff x="1911463" y="3016724"/>
            <a:chExt cx="874728" cy="713489"/>
          </a:xfrm>
        </p:grpSpPr>
        <p:sp>
          <p:nvSpPr>
            <p:cNvPr id="432" name="椭圆 284"/>
            <p:cNvSpPr>
              <a:spLocks noChangeAspect="1" noChangeArrowheads="1"/>
            </p:cNvSpPr>
            <p:nvPr>
              <p:custDataLst>
                <p:tags r:id="rId425"/>
              </p:custDataLst>
            </p:nvPr>
          </p:nvSpPr>
          <p:spPr bwMode="auto">
            <a:xfrm>
              <a:off x="2326872" y="3016724"/>
              <a:ext cx="86400" cy="86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E3DED1"/>
              </a:solidFill>
              <a:round/>
            </a:ln>
            <a:effectLst/>
          </p:spPr>
          <p:txBody>
            <a:bodyPr wrap="none" anchor="ctr"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355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endParaRPr>
            </a:p>
          </p:txBody>
        </p:sp>
        <p:sp>
          <p:nvSpPr>
            <p:cNvPr id="433" name="椭圆 285"/>
            <p:cNvSpPr>
              <a:spLocks noChangeAspect="1" noChangeArrowheads="1"/>
            </p:cNvSpPr>
            <p:nvPr>
              <p:custDataLst>
                <p:tags r:id="rId426"/>
              </p:custDataLst>
            </p:nvPr>
          </p:nvSpPr>
          <p:spPr bwMode="auto">
            <a:xfrm>
              <a:off x="1911463" y="3586663"/>
              <a:ext cx="86400" cy="86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E3DED1"/>
              </a:solidFill>
              <a:round/>
            </a:ln>
            <a:effectLst/>
          </p:spPr>
          <p:txBody>
            <a:bodyPr wrap="none" anchor="ctr"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355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endParaRPr>
            </a:p>
          </p:txBody>
        </p:sp>
        <p:sp>
          <p:nvSpPr>
            <p:cNvPr id="434" name="椭圆 286"/>
            <p:cNvSpPr>
              <a:spLocks noChangeAspect="1" noChangeArrowheads="1"/>
            </p:cNvSpPr>
            <p:nvPr>
              <p:custDataLst>
                <p:tags r:id="rId427"/>
              </p:custDataLst>
            </p:nvPr>
          </p:nvSpPr>
          <p:spPr bwMode="auto">
            <a:xfrm>
              <a:off x="2699791" y="3643813"/>
              <a:ext cx="86400" cy="86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E3DED1"/>
              </a:solidFill>
              <a:round/>
            </a:ln>
            <a:effectLst/>
          </p:spPr>
          <p:txBody>
            <a:bodyPr wrap="none" anchor="ctr"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355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endParaRPr>
            </a:p>
          </p:txBody>
        </p:sp>
      </p:grpSp>
      <p:sp>
        <p:nvSpPr>
          <p:cNvPr id="435" name="自选图形 439"/>
          <p:cNvSpPr/>
          <p:nvPr>
            <p:custDataLst>
              <p:tags r:id="rId428"/>
            </p:custDataLst>
          </p:nvPr>
        </p:nvSpPr>
        <p:spPr bwMode="auto">
          <a:xfrm rot="5400000">
            <a:off x="4782415" y="1612684"/>
            <a:ext cx="55101" cy="497817"/>
          </a:xfrm>
          <a:prstGeom prst="rightBracket">
            <a:avLst>
              <a:gd name="adj" fmla="val 0"/>
            </a:avLst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 wrap="none" anchor="ctr"/>
          <a:lstStyle>
            <a:defPPr/>
          </a:lstStyle>
          <a:p>
            <a:pPr defTabSz="913765"/>
            <a:endParaRPr lang="zh-CN" altLang="en-US" sz="3355" b="1">
              <a:solidFill>
                <a:srgbClr val="000000"/>
              </a:solidFill>
              <a:latin typeface="Arial"/>
              <a:ea typeface="宋体" panose="02010600030101010101" pitchFamily="2" charset="-122"/>
            </a:endParaRPr>
          </a:p>
        </p:txBody>
      </p:sp>
      <p:grpSp>
        <p:nvGrpSpPr>
          <p:cNvPr id="436" name="组合 8"/>
          <p:cNvGrpSpPr/>
          <p:nvPr>
            <p:custDataLst>
              <p:tags r:id="rId429"/>
            </p:custDataLst>
          </p:nvPr>
        </p:nvGrpSpPr>
        <p:grpSpPr>
          <a:xfrm>
            <a:off x="2018771" y="3154587"/>
            <a:ext cx="2528985" cy="2247776"/>
            <a:chOff x="5817068" y="3024969"/>
            <a:chExt cx="2112296" cy="1877726"/>
          </a:xfrm>
        </p:grpSpPr>
        <p:sp>
          <p:nvSpPr>
            <p:cNvPr id="437" name="直线 440"/>
            <p:cNvSpPr>
              <a:spLocks noChangeShapeType="1"/>
            </p:cNvSpPr>
            <p:nvPr>
              <p:custDataLst>
                <p:tags r:id="rId430"/>
              </p:custDataLst>
            </p:nvPr>
          </p:nvSpPr>
          <p:spPr bwMode="auto">
            <a:xfrm flipH="1">
              <a:off x="5817068" y="3049345"/>
              <a:ext cx="1228299" cy="185335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</a:ln>
            <a:effectLst/>
          </p:spPr>
          <p:txBody>
            <a:bodyPr/>
            <a:lstStyle>
              <a:defPPr/>
            </a:lstStyle>
            <a:p>
              <a:pPr defTabSz="913765"/>
              <a:endParaRPr lang="zh-CN" altLang="en-US" sz="2155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38" name="直线 441"/>
            <p:cNvSpPr>
              <a:spLocks noChangeShapeType="1"/>
            </p:cNvSpPr>
            <p:nvPr>
              <p:custDataLst>
                <p:tags r:id="rId431"/>
              </p:custDataLst>
            </p:nvPr>
          </p:nvSpPr>
          <p:spPr bwMode="auto">
            <a:xfrm>
              <a:off x="7055242" y="3024969"/>
              <a:ext cx="874122" cy="1601354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</a:ln>
            <a:effectLst/>
          </p:spPr>
          <p:txBody>
            <a:bodyPr/>
            <a:lstStyle>
              <a:defPPr/>
            </a:lstStyle>
            <a:p>
              <a:pPr defTabSz="913765"/>
              <a:endParaRPr lang="zh-CN" altLang="en-US" sz="2155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39" name="椭圆 284"/>
          <p:cNvSpPr>
            <a:spLocks noChangeAspect="1" noChangeArrowheads="1"/>
          </p:cNvSpPr>
          <p:nvPr>
            <p:custDataLst>
              <p:tags r:id="rId432"/>
            </p:custDataLst>
          </p:nvPr>
        </p:nvSpPr>
        <p:spPr bwMode="auto">
          <a:xfrm>
            <a:off x="3443819" y="4117919"/>
            <a:ext cx="104504" cy="102604"/>
          </a:xfrm>
          <a:prstGeom prst="ellipse">
            <a:avLst/>
          </a:prstGeom>
          <a:solidFill>
            <a:srgbClr val="FF0000"/>
          </a:solidFill>
          <a:ln w="9525">
            <a:solidFill>
              <a:srgbClr val="E3DED1"/>
            </a:solidFill>
            <a:round/>
          </a:ln>
          <a:effectLst/>
        </p:spPr>
        <p:txBody>
          <a:bodyPr wrap="none" anchor="ctr"/>
          <a:lstStyle>
            <a:defPPr/>
          </a:lstStyle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355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</p:txBody>
      </p:sp>
      <p:grpSp>
        <p:nvGrpSpPr>
          <p:cNvPr id="440" name="组合 10"/>
          <p:cNvGrpSpPr/>
          <p:nvPr>
            <p:custDataLst>
              <p:tags r:id="rId433"/>
            </p:custDataLst>
          </p:nvPr>
        </p:nvGrpSpPr>
        <p:grpSpPr>
          <a:xfrm>
            <a:off x="2795897" y="4214820"/>
            <a:ext cx="1468749" cy="1567553"/>
            <a:chOff x="1784694" y="3911443"/>
            <a:chExt cx="1226726" cy="1308498"/>
          </a:xfrm>
        </p:grpSpPr>
        <p:sp>
          <p:nvSpPr>
            <p:cNvPr id="441" name="直线 440"/>
            <p:cNvSpPr>
              <a:spLocks noChangeShapeType="1"/>
            </p:cNvSpPr>
            <p:nvPr>
              <p:custDataLst>
                <p:tags r:id="rId434"/>
              </p:custDataLst>
            </p:nvPr>
          </p:nvSpPr>
          <p:spPr bwMode="auto">
            <a:xfrm flipH="1">
              <a:off x="2507875" y="4400935"/>
              <a:ext cx="503545" cy="759466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prstDash val="dash"/>
              <a:round/>
            </a:ln>
            <a:effectLst/>
          </p:spPr>
          <p:txBody>
            <a:bodyPr/>
            <a:lstStyle>
              <a:defPPr/>
            </a:lstStyle>
            <a:p>
              <a:pPr defTabSz="913765"/>
              <a:endParaRPr lang="zh-CN" altLang="en-US" sz="2155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42" name="直线 441"/>
            <p:cNvSpPr>
              <a:spLocks noChangeShapeType="1"/>
            </p:cNvSpPr>
            <p:nvPr>
              <p:custDataLst>
                <p:tags r:id="rId435"/>
              </p:custDataLst>
            </p:nvPr>
          </p:nvSpPr>
          <p:spPr bwMode="auto">
            <a:xfrm>
              <a:off x="1784694" y="3911443"/>
              <a:ext cx="697610" cy="1308498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prstDash val="dash"/>
              <a:round/>
            </a:ln>
            <a:effectLst/>
          </p:spPr>
          <p:txBody>
            <a:bodyPr/>
            <a:lstStyle>
              <a:defPPr/>
            </a:lstStyle>
            <a:p>
              <a:pPr defTabSz="913765"/>
              <a:endParaRPr lang="zh-CN" altLang="en-US" sz="2155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443" name="组合 9"/>
          <p:cNvGrpSpPr/>
          <p:nvPr>
            <p:custDataLst>
              <p:tags r:id="rId436"/>
            </p:custDataLst>
          </p:nvPr>
        </p:nvGrpSpPr>
        <p:grpSpPr>
          <a:xfrm>
            <a:off x="2805397" y="3629603"/>
            <a:ext cx="1577052" cy="1122939"/>
            <a:chOff x="6487243" y="3380984"/>
            <a:chExt cx="1317626" cy="937598"/>
          </a:xfrm>
        </p:grpSpPr>
        <p:sp>
          <p:nvSpPr>
            <p:cNvPr id="444" name="直线 443"/>
            <p:cNvSpPr>
              <a:spLocks noChangeAspect="1" noChangeShapeType="1"/>
            </p:cNvSpPr>
            <p:nvPr>
              <p:custDataLst>
                <p:tags r:id="rId437"/>
              </p:custDataLst>
            </p:nvPr>
          </p:nvSpPr>
          <p:spPr bwMode="auto">
            <a:xfrm rot="120000">
              <a:off x="6678148" y="3380984"/>
              <a:ext cx="93942" cy="61266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5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45" name="自选图形 447"/>
            <p:cNvSpPr>
              <a:spLocks noChangeAspect="1" noChangeArrowheads="1"/>
            </p:cNvSpPr>
            <p:nvPr>
              <p:custDataLst>
                <p:tags r:id="rId438"/>
              </p:custDataLst>
            </p:nvPr>
          </p:nvSpPr>
          <p:spPr bwMode="auto">
            <a:xfrm rot="-8539395">
              <a:off x="6487243" y="3708867"/>
              <a:ext cx="92581" cy="153849"/>
            </a:xfrm>
            <a:prstGeom prst="triangle">
              <a:avLst>
                <a:gd name="adj" fmla="val 50000"/>
              </a:avLst>
            </a:prstGeom>
            <a:solidFill>
              <a:sysClr val="windowText" lastClr="000000"/>
            </a:solidFill>
            <a:ln w="9525">
              <a:solidFill>
                <a:sysClr val="windowText" lastClr="000000"/>
              </a:solidFill>
              <a:miter lim="800000"/>
            </a:ln>
            <a:effectLst/>
          </p:spPr>
          <p:txBody>
            <a:bodyPr wrap="none" anchor="ctr"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355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endParaRPr>
            </a:p>
          </p:txBody>
        </p:sp>
        <p:sp>
          <p:nvSpPr>
            <p:cNvPr id="446" name="自选图形 447"/>
            <p:cNvSpPr>
              <a:spLocks noChangeAspect="1" noChangeArrowheads="1"/>
            </p:cNvSpPr>
            <p:nvPr>
              <p:custDataLst>
                <p:tags r:id="rId439"/>
              </p:custDataLst>
            </p:nvPr>
          </p:nvSpPr>
          <p:spPr bwMode="auto">
            <a:xfrm rot="8700000">
              <a:off x="7712288" y="4164733"/>
              <a:ext cx="92581" cy="153849"/>
            </a:xfrm>
            <a:prstGeom prst="triangle">
              <a:avLst>
                <a:gd name="adj" fmla="val 50000"/>
              </a:avLst>
            </a:prstGeom>
            <a:solidFill>
              <a:sysClr val="windowText" lastClr="000000"/>
            </a:solidFill>
            <a:ln w="9525">
              <a:solidFill>
                <a:sysClr val="windowText" lastClr="000000"/>
              </a:solidFill>
              <a:miter lim="800000"/>
            </a:ln>
            <a:effectLst/>
          </p:spPr>
          <p:txBody>
            <a:bodyPr wrap="none" anchor="ctr"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355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endParaRPr>
            </a:p>
          </p:txBody>
        </p:sp>
        <p:sp>
          <p:nvSpPr>
            <p:cNvPr id="447" name="直线 443"/>
            <p:cNvSpPr>
              <a:spLocks noChangeAspect="1" noChangeShapeType="1"/>
            </p:cNvSpPr>
            <p:nvPr>
              <p:custDataLst>
                <p:tags r:id="rId440"/>
              </p:custDataLst>
            </p:nvPr>
          </p:nvSpPr>
          <p:spPr bwMode="auto">
            <a:xfrm rot="-4080000">
              <a:off x="7328870" y="3416236"/>
              <a:ext cx="93942" cy="61266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5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48" name="直线 443"/>
            <p:cNvSpPr>
              <a:spLocks noChangeAspect="1" noChangeShapeType="1"/>
            </p:cNvSpPr>
            <p:nvPr>
              <p:custDataLst>
                <p:tags r:id="rId441"/>
              </p:custDataLst>
            </p:nvPr>
          </p:nvSpPr>
          <p:spPr bwMode="auto">
            <a:xfrm rot="-4080000">
              <a:off x="7545226" y="3813886"/>
              <a:ext cx="93942" cy="61266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5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grpSp>
        <p:nvGrpSpPr>
          <p:cNvPr id="449" name="组合 14"/>
          <p:cNvGrpSpPr/>
          <p:nvPr>
            <p:custDataLst>
              <p:tags r:id="rId442"/>
            </p:custDataLst>
          </p:nvPr>
        </p:nvGrpSpPr>
        <p:grpSpPr>
          <a:xfrm>
            <a:off x="3432419" y="3207785"/>
            <a:ext cx="117804" cy="2477683"/>
            <a:chOff x="2270484" y="3069320"/>
            <a:chExt cx="154161" cy="2069978"/>
          </a:xfrm>
        </p:grpSpPr>
        <p:sp>
          <p:nvSpPr>
            <p:cNvPr id="450" name="直线 450"/>
            <p:cNvSpPr>
              <a:spLocks noChangeShapeType="1"/>
            </p:cNvSpPr>
            <p:nvPr>
              <p:custDataLst>
                <p:tags r:id="rId443"/>
              </p:custDataLst>
            </p:nvPr>
          </p:nvSpPr>
          <p:spPr bwMode="auto">
            <a:xfrm flipH="1">
              <a:off x="2363725" y="3069320"/>
              <a:ext cx="0" cy="206997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lg"/>
            </a:ln>
            <a:effectLst/>
          </p:spPr>
          <p:txBody>
            <a:bodyPr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5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pSp>
          <p:nvGrpSpPr>
            <p:cNvPr id="451" name="组合 13"/>
            <p:cNvGrpSpPr/>
            <p:nvPr>
              <p:custDataLst>
                <p:tags r:id="rId444"/>
              </p:custDataLst>
            </p:nvPr>
          </p:nvGrpSpPr>
          <p:grpSpPr>
            <a:xfrm>
              <a:off x="2270484" y="3601807"/>
              <a:ext cx="154161" cy="1306189"/>
              <a:chOff x="2270484" y="3591647"/>
              <a:chExt cx="154161" cy="1306189"/>
            </a:xfrm>
          </p:grpSpPr>
          <p:cxnSp>
            <p:nvCxnSpPr>
              <p:cNvPr id="452" name="直接连接符​​ 12"/>
              <p:cNvCxnSpPr/>
              <p:nvPr>
                <p:custDataLst>
                  <p:tags r:id="rId445"/>
                </p:custDataLst>
              </p:nvPr>
            </p:nvCxnSpPr>
            <p:spPr>
              <a:xfrm>
                <a:off x="2280430" y="3590942"/>
                <a:ext cx="144215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453" name="直接连接符​​ 481"/>
              <p:cNvCxnSpPr/>
              <p:nvPr>
                <p:custDataLst>
                  <p:tags r:id="rId446"/>
                </p:custDataLst>
              </p:nvPr>
            </p:nvCxnSpPr>
            <p:spPr>
              <a:xfrm>
                <a:off x="2270484" y="4086213"/>
                <a:ext cx="144215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454" name="直接连接符​​ 482"/>
              <p:cNvCxnSpPr/>
              <p:nvPr>
                <p:custDataLst>
                  <p:tags r:id="rId447"/>
                </p:custDataLst>
              </p:nvPr>
            </p:nvCxnSpPr>
            <p:spPr>
              <a:xfrm>
                <a:off x="2270484" y="4513225"/>
                <a:ext cx="144215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455" name="直接连接符​​ 483"/>
              <p:cNvCxnSpPr/>
              <p:nvPr>
                <p:custDataLst>
                  <p:tags r:id="rId448"/>
                </p:custDataLst>
              </p:nvPr>
            </p:nvCxnSpPr>
            <p:spPr>
              <a:xfrm>
                <a:off x="2280430" y="4897377"/>
                <a:ext cx="144215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</p:grpSp>
      </p:grpSp>
      <p:grpSp>
        <p:nvGrpSpPr>
          <p:cNvPr id="456" name="组合 6"/>
          <p:cNvGrpSpPr/>
          <p:nvPr>
            <p:custDataLst>
              <p:tags r:id="rId449"/>
            </p:custDataLst>
          </p:nvPr>
        </p:nvGrpSpPr>
        <p:grpSpPr>
          <a:xfrm>
            <a:off x="2343037" y="3858895"/>
            <a:ext cx="2415625" cy="2214189"/>
            <a:chOff x="1255758" y="3941746"/>
            <a:chExt cx="2018632" cy="1849454"/>
          </a:xfrm>
        </p:grpSpPr>
        <p:graphicFrame>
          <p:nvGraphicFramePr>
            <p:cNvPr id="457" name="对象 4"/>
            <p:cNvGraphicFramePr>
              <a:graphicFrameLocks noChangeAspect="1"/>
            </p:cNvGraphicFramePr>
            <p:nvPr>
              <p:custDataLst>
                <p:tags r:id="rId450"/>
              </p:custDataLst>
            </p:nvPr>
          </p:nvGraphicFramePr>
          <p:xfrm>
            <a:off x="1255758" y="3941746"/>
            <a:ext cx="308666" cy="396856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39" name="Equation" r:id="rId451" imgW="177800" imgH="228600" progId="Equation.DSMT4">
                    <p:embed/>
                  </p:oleObj>
                </mc:Choice>
                <mc:Fallback>
                  <p:oleObj name="Equation" r:id="rId451" imgW="177800" imgH="2286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4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55758" y="3941746"/>
                          <a:ext cx="308666" cy="3968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8" name="对象 457"/>
            <p:cNvGraphicFramePr>
              <a:graphicFrameLocks noChangeAspect="1"/>
            </p:cNvGraphicFramePr>
            <p:nvPr>
              <p:custDataLst>
                <p:tags r:id="rId453"/>
              </p:custDataLst>
            </p:nvPr>
          </p:nvGraphicFramePr>
          <p:xfrm>
            <a:off x="2965724" y="4283642"/>
            <a:ext cx="308666" cy="396856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0" name="Equation" r:id="rId454" imgW="177800" imgH="228600" progId="Equation.DSMT4">
                    <p:embed/>
                  </p:oleObj>
                </mc:Choice>
                <mc:Fallback>
                  <p:oleObj name="Equation" r:id="rId454" imgW="177800" imgH="2286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4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965724" y="4283642"/>
                          <a:ext cx="308666" cy="3968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9" name="对象 458"/>
            <p:cNvGraphicFramePr>
              <a:graphicFrameLocks noChangeAspect="1"/>
            </p:cNvGraphicFramePr>
            <p:nvPr>
              <p:custDataLst>
                <p:tags r:id="rId455"/>
              </p:custDataLst>
            </p:nvPr>
          </p:nvGraphicFramePr>
          <p:xfrm>
            <a:off x="2257425" y="5394325"/>
            <a:ext cx="549275" cy="396875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1" name="Equation" r:id="rId456" imgW="317500" imgH="228600" progId="Equation.DSMT4">
                    <p:embed/>
                  </p:oleObj>
                </mc:Choice>
                <mc:Fallback>
                  <p:oleObj name="Equation" r:id="rId456" imgW="317500" imgH="2286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4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57425" y="5394325"/>
                          <a:ext cx="549275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" name="对象 459"/>
            <p:cNvGraphicFramePr>
              <a:graphicFrameLocks noChangeAspect="1"/>
            </p:cNvGraphicFramePr>
            <p:nvPr>
              <p:custDataLst>
                <p:tags r:id="rId458"/>
              </p:custDataLst>
            </p:nvPr>
          </p:nvGraphicFramePr>
          <p:xfrm>
            <a:off x="1619672" y="5170140"/>
            <a:ext cx="552450" cy="419100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2" name="Equation" r:id="rId459" imgW="317500" imgH="241300" progId="Equation.DSMT4">
                    <p:embed/>
                  </p:oleObj>
                </mc:Choice>
                <mc:Fallback>
                  <p:oleObj name="Equation" r:id="rId459" imgW="317500" imgH="2413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46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19672" y="5170140"/>
                          <a:ext cx="552450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" name="组合 5"/>
          <p:cNvGrpSpPr/>
          <p:nvPr>
            <p:custDataLst>
              <p:tags r:id="rId461"/>
            </p:custDataLst>
          </p:nvPr>
        </p:nvGrpSpPr>
        <p:grpSpPr>
          <a:xfrm>
            <a:off x="1686259" y="4431427"/>
            <a:ext cx="3503717" cy="685924"/>
            <a:chOff x="706726" y="4420136"/>
            <a:chExt cx="2928027" cy="573530"/>
          </a:xfrm>
        </p:grpSpPr>
        <p:graphicFrame>
          <p:nvGraphicFramePr>
            <p:cNvPr id="462" name="对象 461"/>
            <p:cNvGraphicFramePr>
              <a:graphicFrameLocks noChangeAspect="1"/>
            </p:cNvGraphicFramePr>
            <p:nvPr>
              <p:custDataLst>
                <p:tags r:id="rId462"/>
              </p:custDataLst>
            </p:nvPr>
          </p:nvGraphicFramePr>
          <p:xfrm>
            <a:off x="706726" y="4420136"/>
            <a:ext cx="497400" cy="284411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3" name="Equation" r:id="rId463" imgW="355600" imgH="203200" progId="Equation.DSMT4">
                    <p:embed/>
                  </p:oleObj>
                </mc:Choice>
                <mc:Fallback>
                  <p:oleObj name="Equation" r:id="rId463" imgW="355600" imgH="203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4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6726" y="4420136"/>
                          <a:ext cx="497400" cy="2844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3" name="对象 455"/>
            <p:cNvGraphicFramePr>
              <a:graphicFrameLocks noChangeAspect="1"/>
            </p:cNvGraphicFramePr>
            <p:nvPr>
              <p:custDataLst>
                <p:tags r:id="rId465"/>
              </p:custDataLst>
            </p:nvPr>
          </p:nvGraphicFramePr>
          <p:xfrm>
            <a:off x="3137353" y="4709255"/>
            <a:ext cx="497400" cy="284411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4" name="Equation" r:id="rId466" imgW="355600" imgH="203200" progId="Equation.DSMT4">
                    <p:embed/>
                  </p:oleObj>
                </mc:Choice>
                <mc:Fallback>
                  <p:oleObj name="Equation" r:id="rId466" imgW="355600" imgH="203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4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137353" y="4709255"/>
                          <a:ext cx="497400" cy="2844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64" name="对象 463"/>
          <p:cNvGraphicFramePr>
            <a:graphicFrameLocks noChangeAspect="1"/>
          </p:cNvGraphicFramePr>
          <p:nvPr>
            <p:custDataLst>
              <p:tags r:id="rId467"/>
            </p:custDataLst>
          </p:nvPr>
        </p:nvGraphicFramePr>
        <p:xfrm>
          <a:off x="2795897" y="4963444"/>
          <a:ext cx="594720" cy="342012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5" name="Equation" r:id="rId468" imgW="355600" imgH="203200" progId="Equation.DSMT4">
                  <p:embed/>
                </p:oleObj>
              </mc:Choice>
              <mc:Fallback>
                <p:oleObj name="Equation" r:id="rId468" imgW="355600" imgH="203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795897" y="4963444"/>
                        <a:ext cx="594720" cy="34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5" name="组合 11"/>
          <p:cNvGrpSpPr/>
          <p:nvPr>
            <p:custDataLst>
              <p:tags r:id="rId469"/>
            </p:custDataLst>
          </p:nvPr>
        </p:nvGrpSpPr>
        <p:grpSpPr>
          <a:xfrm>
            <a:off x="3499884" y="3218697"/>
            <a:ext cx="144948" cy="2525184"/>
            <a:chOff x="3972419" y="2526439"/>
            <a:chExt cx="122334" cy="2109788"/>
          </a:xfrm>
        </p:grpSpPr>
        <p:sp>
          <p:nvSpPr>
            <p:cNvPr id="466" name="直线 444"/>
            <p:cNvSpPr>
              <a:spLocks noChangeShapeType="1"/>
            </p:cNvSpPr>
            <p:nvPr>
              <p:custDataLst>
                <p:tags r:id="rId470"/>
              </p:custDataLst>
            </p:nvPr>
          </p:nvSpPr>
          <p:spPr bwMode="auto">
            <a:xfrm>
              <a:off x="3972419" y="2526439"/>
              <a:ext cx="111125" cy="2109788"/>
            </a:xfrm>
            <a:custGeom>
              <a:gdLst>
                <a:gd name="T0" fmla="*/ 0 w 110637"/>
                <a:gd name="T1" fmla="*/ 0 h 2109666"/>
                <a:gd name="T2" fmla="*/ 117667 w 110637"/>
                <a:gd name="T3" fmla="*/ 2111374 h 2109666"/>
                <a:gd name="T4" fmla="*/ 0 60000 65536"/>
                <a:gd name="T5" fmla="*/ 0 60000 65536"/>
              </a:gdLst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0637" h="2109666">
                  <a:moveTo>
                    <a:pt x="0" y="0"/>
                  </a:moveTo>
                  <a:cubicBezTo>
                    <a:pt x="31252" y="654806"/>
                    <a:pt x="79385" y="1454860"/>
                    <a:pt x="110637" y="2109666"/>
                  </a:cubicBezTo>
                </a:path>
              </a:pathLst>
            </a:custGeom>
            <a:noFill/>
            <a:ln w="28575">
              <a:solidFill>
                <a:srgbClr val="3333FF"/>
              </a:solidFill>
              <a:round/>
              <a:tailEnd type="triangle" w="med" len="lg"/>
            </a:ln>
            <a:effectLst/>
          </p:spPr>
          <p:txBody>
            <a:bodyPr/>
            <a:lstStyle>
              <a:defPPr/>
            </a:lstStyle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5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grpSp>
          <p:nvGrpSpPr>
            <p:cNvPr id="467" name="组合 13"/>
            <p:cNvGrpSpPr/>
            <p:nvPr>
              <p:custDataLst>
                <p:tags r:id="rId471"/>
              </p:custDataLst>
            </p:nvPr>
          </p:nvGrpSpPr>
          <p:grpSpPr>
            <a:xfrm rot="-180000">
              <a:off x="3992690" y="3046700"/>
              <a:ext cx="102063" cy="1306668"/>
              <a:chOff x="2363139" y="3576341"/>
              <a:chExt cx="159859" cy="1306591"/>
            </a:xfrm>
          </p:grpSpPr>
          <p:cxnSp>
            <p:nvCxnSpPr>
              <p:cNvPr id="468" name="直接连接符​​ 463"/>
              <p:cNvCxnSpPr/>
              <p:nvPr>
                <p:custDataLst>
                  <p:tags r:id="rId472"/>
                </p:custDataLst>
              </p:nvPr>
            </p:nvCxnSpPr>
            <p:spPr>
              <a:xfrm>
                <a:off x="2392389" y="3576341"/>
                <a:ext cx="130609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3F3F3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469" name="直接连接符​​ 464"/>
              <p:cNvCxnSpPr/>
              <p:nvPr>
                <p:custDataLst>
                  <p:tags r:id="rId473"/>
                </p:custDataLst>
              </p:nvPr>
            </p:nvCxnSpPr>
            <p:spPr>
              <a:xfrm>
                <a:off x="2376461" y="4071722"/>
                <a:ext cx="12809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3F3F3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470" name="直接连接符​​ 465"/>
              <p:cNvCxnSpPr/>
              <p:nvPr>
                <p:custDataLst>
                  <p:tags r:id="rId474"/>
                </p:custDataLst>
              </p:nvPr>
            </p:nvCxnSpPr>
            <p:spPr>
              <a:xfrm>
                <a:off x="2363139" y="4505446"/>
                <a:ext cx="14065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3F3F3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471" name="直接连接符​​ 466"/>
              <p:cNvCxnSpPr/>
              <p:nvPr>
                <p:custDataLst>
                  <p:tags r:id="rId475"/>
                </p:custDataLst>
              </p:nvPr>
            </p:nvCxnSpPr>
            <p:spPr>
              <a:xfrm>
                <a:off x="2392190" y="4882932"/>
                <a:ext cx="12809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3F3F3F">
                    <a:lumMod val="75000"/>
                  </a:srgbClr>
                </a:solidFill>
                <a:prstDash val="solid"/>
              </a:ln>
              <a:effectLst/>
            </p:spPr>
          </p:cxnSp>
        </p:grpSp>
      </p:grpSp>
      <p:sp>
        <p:nvSpPr>
          <p:cNvPr id="472" name="椭圆​​ 13"/>
          <p:cNvSpPr/>
          <p:nvPr>
            <p:custDataLst>
              <p:tags r:id="rId476"/>
            </p:custDataLst>
          </p:nvPr>
        </p:nvSpPr>
        <p:spPr>
          <a:xfrm>
            <a:off x="3383373" y="1743520"/>
            <a:ext cx="215440" cy="215440"/>
          </a:xfrm>
          <a:prstGeom prst="ellipse">
            <a:avLst/>
          </a:prstGeom>
          <a:gradFill rotWithShape="1">
            <a:gsLst>
              <a:gs pos="0">
                <a:srgbClr val="1E76B0">
                  <a:shade val="51000"/>
                  <a:satMod val="130000"/>
                </a:srgbClr>
              </a:gs>
              <a:gs pos="80000">
                <a:srgbClr val="1E76B0">
                  <a:shade val="93000"/>
                  <a:satMod val="130000"/>
                </a:srgbClr>
              </a:gs>
              <a:gs pos="100000">
                <a:srgbClr val="1E76B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defPPr/>
          </a:lstStyle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5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3" name="椭圆​​ 469"/>
          <p:cNvSpPr/>
          <p:nvPr>
            <p:custDataLst>
              <p:tags r:id="rId477"/>
            </p:custDataLst>
          </p:nvPr>
        </p:nvSpPr>
        <p:spPr>
          <a:xfrm>
            <a:off x="1656253" y="6004947"/>
            <a:ext cx="215440" cy="215440"/>
          </a:xfrm>
          <a:prstGeom prst="ellipse">
            <a:avLst/>
          </a:prstGeom>
          <a:gradFill rotWithShape="1">
            <a:gsLst>
              <a:gs pos="0">
                <a:srgbClr val="1E76B0">
                  <a:shade val="51000"/>
                  <a:satMod val="130000"/>
                </a:srgbClr>
              </a:gs>
              <a:gs pos="80000">
                <a:srgbClr val="1E76B0">
                  <a:shade val="93000"/>
                  <a:satMod val="130000"/>
                </a:srgbClr>
              </a:gs>
              <a:gs pos="100000">
                <a:srgbClr val="1E76B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defPPr/>
          </a:lstStyle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5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4" name="椭圆​​ 470"/>
          <p:cNvSpPr/>
          <p:nvPr>
            <p:custDataLst>
              <p:tags r:id="rId478"/>
            </p:custDataLst>
          </p:nvPr>
        </p:nvSpPr>
        <p:spPr>
          <a:xfrm>
            <a:off x="5232935" y="6004947"/>
            <a:ext cx="215440" cy="215440"/>
          </a:xfrm>
          <a:prstGeom prst="ellipse">
            <a:avLst/>
          </a:prstGeom>
          <a:gradFill rotWithShape="1">
            <a:gsLst>
              <a:gs pos="0">
                <a:srgbClr val="1E76B0">
                  <a:shade val="51000"/>
                  <a:satMod val="130000"/>
                </a:srgbClr>
              </a:gs>
              <a:gs pos="80000">
                <a:srgbClr val="1E76B0">
                  <a:shade val="93000"/>
                  <a:satMod val="130000"/>
                </a:srgbClr>
              </a:gs>
              <a:gs pos="100000">
                <a:srgbClr val="1E76B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defPPr/>
          </a:lstStyle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5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5" name="圆角矩形标注 474"/>
          <p:cNvSpPr/>
          <p:nvPr>
            <p:custDataLst>
              <p:tags r:id="rId479"/>
            </p:custDataLst>
          </p:nvPr>
        </p:nvSpPr>
        <p:spPr>
          <a:xfrm>
            <a:off x="1912239" y="2740157"/>
            <a:ext cx="1305991" cy="396069"/>
          </a:xfrm>
          <a:prstGeom prst="wedgeRoundRectCallout">
            <a:avLst>
              <a:gd name="adj1" fmla="val 66872"/>
              <a:gd name="adj2" fmla="val 48987"/>
              <a:gd name="adj3" fmla="val 16667"/>
            </a:avLst>
          </a:prstGeom>
          <a:solidFill>
            <a:schemeClr val="accent1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/>
          </a:lstStyle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91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记录效果</a:t>
            </a:r>
          </a:p>
        </p:txBody>
      </p:sp>
      <p:sp>
        <p:nvSpPr>
          <p:cNvPr id="476" name="圆角矩形标注 475"/>
          <p:cNvSpPr/>
          <p:nvPr>
            <p:custDataLst>
              <p:tags r:id="rId480"/>
            </p:custDataLst>
          </p:nvPr>
        </p:nvSpPr>
        <p:spPr>
          <a:xfrm>
            <a:off x="1526863" y="3446659"/>
            <a:ext cx="1305991" cy="396069"/>
          </a:xfrm>
          <a:prstGeom prst="wedgeRoundRectCallout">
            <a:avLst>
              <a:gd name="adj1" fmla="val 59495"/>
              <a:gd name="adj2" fmla="val 43581"/>
              <a:gd name="adj3" fmla="val 16667"/>
            </a:avLst>
          </a:prstGeom>
          <a:solidFill>
            <a:schemeClr val="accent1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/>
          </a:lstStyle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915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记录方向</a:t>
            </a:r>
          </a:p>
        </p:txBody>
      </p:sp>
      <p:pic>
        <p:nvPicPr>
          <p:cNvPr id="100001" name="图片 100001"/>
          <p:cNvPicPr>
            <a:picLocks noChangeAspect="1"/>
          </p:cNvPicPr>
          <p:nvPr>
            <p:custDataLst>
              <p:tags r:id="rId482"/>
            </p:custDataLst>
          </p:nvPr>
        </p:nvPicPr>
        <p:blipFill>
          <a:blip r:embed="rId481"/>
          <a:stretch>
            <a:fillRect/>
          </a:stretch>
        </p:blipFill>
        <p:spPr>
          <a:xfrm>
            <a:off x="6084993" y="2558627"/>
            <a:ext cx="5908040" cy="2666153"/>
          </a:xfrm>
          <a:prstGeom prst="rect">
            <a:avLst/>
          </a:prstGeom>
        </p:spPr>
      </p:pic>
      <p:grpSp>
        <p:nvGrpSpPr>
          <p:cNvPr id="5" name="Group 28"/>
          <p:cNvGrpSpPr/>
          <p:nvPr>
            <p:custDataLst>
              <p:tags r:id="rId483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6" name="Rectangle 8"/>
            <p:cNvSpPr>
              <a:spLocks noChangeArrowheads="1"/>
            </p:cNvSpPr>
            <p:nvPr>
              <p:custDataLst>
                <p:tags r:id="rId484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7" name="TextBox 3"/>
            <p:cNvSpPr txBox="1">
              <a:spLocks noChangeArrowheads="1"/>
            </p:cNvSpPr>
            <p:nvPr>
              <p:custDataLst>
                <p:tags r:id="rId485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实验演示</a:t>
              </a:r>
            </a:p>
          </p:txBody>
        </p:sp>
      </p:grpSp>
      <p:sp>
        <p:nvSpPr>
          <p:cNvPr id="18" name="AutoShape 10"/>
          <p:cNvSpPr>
            <a:spLocks noChangeArrowheads="1"/>
          </p:cNvSpPr>
          <p:nvPr userDrawn="1">
            <p:custDataLst>
              <p:tags r:id="rId486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9" name="Text Box 24"/>
          <p:cNvSpPr txBox="1">
            <a:spLocks noChangeArrowheads="1"/>
          </p:cNvSpPr>
          <p:nvPr userDrawn="1">
            <p:custDataLst>
              <p:tags r:id="rId487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0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0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2" grpId="1"/>
      <p:bldP spid="152" grpId="2"/>
      <p:bldP spid="152" grpId="3"/>
      <p:bldP spid="435" grpId="0"/>
      <p:bldP spid="435" grpId="1"/>
      <p:bldP spid="439" grpId="0"/>
      <p:bldP spid="475" grpId="0"/>
      <p:bldP spid="47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9697" name="矩形 93185"/>
          <p:cNvSpPr/>
          <p:nvPr>
            <p:custDataLst>
              <p:tags r:id="rId3"/>
            </p:custDataLst>
          </p:nvPr>
        </p:nvSpPr>
        <p:spPr>
          <a:xfrm>
            <a:off x="1167553" y="1075267"/>
            <a:ext cx="10021993" cy="19399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>
              <a:lnSpc>
                <a:spcPct val="150000"/>
              </a:lnSpc>
              <a:buFont typeface="Arial" panose="020b0604020202020204" pitchFamily="34" charset="0"/>
            </a:pPr>
            <a:r>
              <a:rPr sz="2665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实验结论：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两个力合成时，以表示这两个力的线段为邻边作平行四边形，这两个邻边之间的对角线就代表合力的大小和方向，这个规律叫做</a:t>
            </a:r>
            <a:r>
              <a:rPr lang="zh-CN" altLang="en-US" sz="2665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平行四边形定则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sp>
        <p:nvSpPr>
          <p:cNvPr id="29698" name="文本框 93186"/>
          <p:cNvSpPr/>
          <p:nvPr>
            <p:custDataLst>
              <p:tags r:id="rId4"/>
            </p:custDataLst>
          </p:nvPr>
        </p:nvSpPr>
        <p:spPr>
          <a:xfrm>
            <a:off x="6268453" y="3150180"/>
            <a:ext cx="684107" cy="58356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>
              <a:spcBef>
                <a:spcPct val="50000"/>
              </a:spcBef>
              <a:buFont typeface="Arial" panose="020b0604020202020204" pitchFamily="34" charset="0"/>
            </a:pPr>
            <a:r>
              <a:rPr lang="en-US" altLang="zh-CN" sz="319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</a:rPr>
              <a:t>F</a:t>
            </a:r>
            <a:r>
              <a:rPr lang="zh-CN" altLang="en-US" sz="199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</a:rPr>
              <a:t>合</a:t>
            </a:r>
          </a:p>
        </p:txBody>
      </p:sp>
      <p:grpSp>
        <p:nvGrpSpPr>
          <p:cNvPr id="29699" name="组合 93187"/>
          <p:cNvGrpSpPr/>
          <p:nvPr>
            <p:custDataLst>
              <p:tags r:id="rId5"/>
            </p:custDataLst>
          </p:nvPr>
        </p:nvGrpSpPr>
        <p:grpSpPr>
          <a:xfrm>
            <a:off x="766955" y="3160787"/>
            <a:ext cx="2496659" cy="3239383"/>
            <a:chOff x="0" y="-74"/>
            <a:chExt cx="1731" cy="2432"/>
          </a:xfrm>
        </p:grpSpPr>
        <p:cxnSp>
          <p:nvCxnSpPr>
            <p:cNvPr id="29700" name="直接连接符 93188"/>
            <p:cNvCxnSpPr/>
            <p:nvPr>
              <p:custDataLst>
                <p:tags r:id="rId6"/>
              </p:custDataLst>
            </p:nvPr>
          </p:nvCxnSpPr>
          <p:spPr>
            <a:xfrm rot="19260000" flipV="1">
              <a:off x="0" y="806"/>
              <a:ext cx="1704" cy="744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tailEnd type="triangle"/>
            </a:ln>
          </p:spPr>
        </p:cxnSp>
        <p:sp>
          <p:nvSpPr>
            <p:cNvPr id="29701" name="文本框 93189"/>
            <p:cNvSpPr/>
            <p:nvPr>
              <p:custDataLst>
                <p:tags r:id="rId7"/>
              </p:custDataLst>
            </p:nvPr>
          </p:nvSpPr>
          <p:spPr>
            <a:xfrm>
              <a:off x="1122" y="-74"/>
              <a:ext cx="609" cy="438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anchor="t" anchorCtr="0"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5pPr>
            </a:lstStyle>
            <a:p>
              <a:pPr marL="0" lvl="0" indent="0">
                <a:spcBef>
                  <a:spcPct val="50000"/>
                </a:spcBef>
                <a:buFont typeface="Arial" panose="020b0604020202020204" pitchFamily="34" charset="0"/>
              </a:pPr>
              <a:r>
                <a:rPr lang="en-US" altLang="zh-CN" sz="3195" b="1">
                  <a:latin typeface="Times New Roman" panose="02020603050405020304" charset="0"/>
                  <a:ea typeface="宋体" panose="02010600030101010101" pitchFamily="2" charset="-122"/>
                </a:rPr>
                <a:t>F</a:t>
              </a:r>
              <a:r>
                <a:rPr lang="en-US" altLang="zh-CN" sz="3195" b="1" baseline="-25000">
                  <a:latin typeface="Times New Roman" panose="02020603050405020304" charset="0"/>
                  <a:ea typeface="宋体" panose="02010600030101010101" pitchFamily="2" charset="-122"/>
                </a:rPr>
                <a:t>1</a:t>
              </a:r>
              <a:endParaRPr lang="en-US" altLang="zh-CN" sz="3195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9702" name="文本框 93190"/>
            <p:cNvSpPr/>
            <p:nvPr>
              <p:custDataLst>
                <p:tags r:id="rId8"/>
              </p:custDataLst>
            </p:nvPr>
          </p:nvSpPr>
          <p:spPr>
            <a:xfrm>
              <a:off x="41" y="1920"/>
              <a:ext cx="432" cy="438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anchor="t" anchorCtr="0"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5pPr>
            </a:lstStyle>
            <a:p>
              <a:pPr marL="0" lvl="0" indent="0">
                <a:spcBef>
                  <a:spcPct val="50000"/>
                </a:spcBef>
                <a:buFont typeface="Arial" panose="020b0604020202020204" pitchFamily="34" charset="0"/>
              </a:pPr>
              <a:r>
                <a:rPr lang="en-US" altLang="zh-CN" sz="3195" b="1">
                  <a:latin typeface="Times New Roman" panose="02020603050405020304" charset="0"/>
                  <a:ea typeface="宋体" panose="02010600030101010101" pitchFamily="2" charset="-122"/>
                </a:rPr>
                <a:t>O</a:t>
              </a:r>
            </a:p>
          </p:txBody>
        </p:sp>
      </p:grpSp>
      <p:grpSp>
        <p:nvGrpSpPr>
          <p:cNvPr id="29703" name="组合 93191"/>
          <p:cNvGrpSpPr/>
          <p:nvPr>
            <p:custDataLst>
              <p:tags r:id="rId9"/>
            </p:custDataLst>
          </p:nvPr>
        </p:nvGrpSpPr>
        <p:grpSpPr>
          <a:xfrm>
            <a:off x="1167601" y="5055133"/>
            <a:ext cx="4335319" cy="1600531"/>
            <a:chExt cx="6845" cy="2527"/>
          </a:xfrm>
        </p:grpSpPr>
        <p:grpSp>
          <p:nvGrpSpPr>
            <p:cNvPr id="29704" name="组合 93192"/>
            <p:cNvGrpSpPr/>
            <p:nvPr>
              <p:custDataLst>
                <p:tags r:id="rId10"/>
              </p:custDataLst>
            </p:nvPr>
          </p:nvGrpSpPr>
          <p:grpSpPr>
            <a:xfrm>
              <a:off x="484" y="316"/>
              <a:ext cx="6361" cy="2211"/>
              <a:chExt cx="2872" cy="980"/>
            </a:xfrm>
          </p:grpSpPr>
          <p:cxnSp>
            <p:nvCxnSpPr>
              <p:cNvPr id="29705" name="直接连接符 93193"/>
              <p:cNvCxnSpPr/>
              <p:nvPr>
                <p:custDataLst>
                  <p:tags r:id="rId11"/>
                </p:custDataLst>
              </p:nvPr>
            </p:nvCxnSpPr>
            <p:spPr>
              <a:xfrm rot="1260000" flipV="1">
                <a:off x="0" y="0"/>
                <a:ext cx="2496" cy="96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tailEnd type="triangle"/>
              </a:ln>
            </p:spPr>
          </p:cxnSp>
          <p:sp>
            <p:nvSpPr>
              <p:cNvPr id="29706" name="文本框 93194"/>
              <p:cNvSpPr/>
              <p:nvPr>
                <p:custDataLst>
                  <p:tags r:id="rId12"/>
                </p:custDataLst>
              </p:nvPr>
            </p:nvSpPr>
            <p:spPr>
              <a:xfrm>
                <a:off x="2332" y="572"/>
                <a:ext cx="540" cy="408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 anchor="t" anchorCtr="0">
                <a:spAutoFit/>
              </a:bodyPr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华文新魏" panose="02010800040101010101" charset="-122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Font typeface="Arial" panose="020b0604020202020204" pitchFamily="34" charset="0"/>
                </a:pPr>
                <a:r>
                  <a:rPr lang="en-US" altLang="zh-CN" sz="3195" b="1">
                    <a:latin typeface="Times New Roman" panose="02020603050405020304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sz="3195" b="1" baseline="-25000">
                    <a:latin typeface="Times New Roman" panose="02020603050405020304" charset="0"/>
                    <a:ea typeface="宋体" panose="02010600030101010101" pitchFamily="2" charset="-122"/>
                  </a:rPr>
                  <a:t>2</a:t>
                </a:r>
                <a:endParaRPr lang="en-US" altLang="zh-CN" sz="3195" b="1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9707" name="文本框 93195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080" cy="2472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anchor="t" anchorCtr="0"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华文新魏" panose="02010800040101010101" charset="-122"/>
                </a:defRPr>
              </a:lvl5pPr>
            </a:lstStyle>
            <a:p>
              <a:pPr marL="0" lvl="0" indent="0">
                <a:spcBef>
                  <a:spcPct val="50000"/>
                </a:spcBef>
                <a:buFont typeface="Arial" panose="020b0604020202020204" pitchFamily="34" charset="0"/>
              </a:pPr>
              <a:endParaRPr lang="en-US" altLang="en-US" sz="9575" b="1">
                <a:solidFill>
                  <a:srgbClr val="6600CC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29708" name="直接连接符 93196"/>
          <p:cNvCxnSpPr/>
          <p:nvPr>
            <p:custDataLst>
              <p:tags r:id="rId14"/>
            </p:custDataLst>
          </p:nvPr>
        </p:nvCxnSpPr>
        <p:spPr>
          <a:xfrm flipV="1">
            <a:off x="1344259" y="5901233"/>
            <a:ext cx="3617189" cy="15376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</a:ln>
        </p:spPr>
      </p:cxnSp>
      <p:cxnSp>
        <p:nvCxnSpPr>
          <p:cNvPr id="29709" name="直接连接符 93197"/>
          <p:cNvCxnSpPr/>
          <p:nvPr>
            <p:custDataLst>
              <p:tags r:id="rId15"/>
            </p:custDataLst>
          </p:nvPr>
        </p:nvCxnSpPr>
        <p:spPr>
          <a:xfrm flipV="1">
            <a:off x="1339132" y="3782704"/>
            <a:ext cx="1251265" cy="2208388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</a:ln>
        </p:spPr>
      </p:cxnSp>
      <p:cxnSp>
        <p:nvCxnSpPr>
          <p:cNvPr id="29710" name="直接连接符 93198"/>
          <p:cNvCxnSpPr/>
          <p:nvPr>
            <p:custDataLst>
              <p:tags r:id="rId16"/>
            </p:custDataLst>
          </p:nvPr>
        </p:nvCxnSpPr>
        <p:spPr>
          <a:xfrm flipV="1">
            <a:off x="1382968" y="3630680"/>
            <a:ext cx="4885344" cy="2297775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tailEnd type="triangle"/>
          </a:ln>
        </p:spPr>
      </p:cxnSp>
      <p:sp>
        <p:nvSpPr>
          <p:cNvPr id="29711" name="Text Box 12"/>
          <p:cNvSpPr/>
          <p:nvPr>
            <p:custDataLst>
              <p:tags r:id="rId17"/>
            </p:custDataLst>
          </p:nvPr>
        </p:nvSpPr>
        <p:spPr>
          <a:xfrm>
            <a:off x="2081327" y="5417773"/>
            <a:ext cx="867801" cy="64516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>
              <a:spcBef>
                <a:spcPct val="50000"/>
              </a:spcBef>
              <a:buFont typeface="Arial" panose="020b0604020202020204" pitchFamily="34" charset="0"/>
            </a:pPr>
            <a:r>
              <a:rPr lang="en-US" altLang="zh-CN" sz="3595" b="1">
                <a:solidFill>
                  <a:srgbClr val="FF0000"/>
                </a:solidFill>
                <a:ea typeface="楷体_GB2312" pitchFamily="49" charset="-122"/>
              </a:rPr>
              <a:t>θ</a:t>
            </a:r>
          </a:p>
        </p:txBody>
      </p:sp>
      <p:sp>
        <p:nvSpPr>
          <p:cNvPr id="29712" name="文本框 93202"/>
          <p:cNvSpPr/>
          <p:nvPr>
            <p:custDataLst>
              <p:tags r:id="rId18"/>
            </p:custDataLst>
          </p:nvPr>
        </p:nvSpPr>
        <p:spPr>
          <a:xfrm>
            <a:off x="5991437" y="5220758"/>
            <a:ext cx="5352627" cy="70739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注意：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力用实线，辅助线用虚线！</a:t>
            </a:r>
          </a:p>
        </p:txBody>
      </p:sp>
      <p:sp>
        <p:nvSpPr>
          <p:cNvPr id="3" name="矩形标注 2"/>
          <p:cNvSpPr/>
          <p:nvPr>
            <p:custDataLst>
              <p:tags r:id="rId19"/>
            </p:custDataLst>
          </p:nvPr>
        </p:nvSpPr>
        <p:spPr>
          <a:xfrm>
            <a:off x="7459133" y="3371216"/>
            <a:ext cx="3230880" cy="1228089"/>
          </a:xfrm>
          <a:prstGeom prst="wedgeRectCallout">
            <a:avLst>
              <a:gd name="adj1" fmla="val -43055"/>
              <a:gd name="adj2" fmla="val -117793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ctr" forceAA="0">
            <a:spAutoFit/>
          </a:bodyPr>
          <a:lstStyle>
            <a:defPPr/>
          </a:lstStyle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也适用于位移、速度、加速度等矢量的合成。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Group 28"/>
          <p:cNvGrpSpPr/>
          <p:nvPr>
            <p:custDataLst>
              <p:tags r:id="rId20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实验结论</a:t>
              </a:r>
            </a:p>
          </p:txBody>
        </p:sp>
      </p:grpSp>
      <p:sp>
        <p:nvSpPr>
          <p:cNvPr id="6" name="AutoShape 10"/>
          <p:cNvSpPr>
            <a:spLocks noChangeArrowheads="1"/>
          </p:cNvSpPr>
          <p:nvPr userDrawn="1">
            <p:custDataLst>
              <p:tags r:id="rId23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 userDrawn="1">
            <p:custDataLst>
              <p:tags r:id="rId24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05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8194 0.00346535 L 0.104931 -0.322278" rAng="0" ptsTypes="">
                                      <p:cBhvr>
                                        <p:cTn id="21" dur="20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0" y="-16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77778 0 L 0.295208 0.00383663" rAng="0" ptsTypes="">
                                      <p:cBhvr>
                                        <p:cTn id="28" dur="200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 fill="hold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 fill="hold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7" grpId="0"/>
      <p:bldP spid="29698" grpId="0"/>
      <p:bldP spid="29711" grpId="0"/>
      <p:bldP spid="2971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2" name="0001.哔哩哔哩-实验3：验证力的平行四边形定则[流畅版]">
            <a:hlinkClick action="ppaction://media"/>
          </p:cNvPr>
          <p:cNvPicPr/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1085" y="851112"/>
            <a:ext cx="10307320" cy="5737013"/>
          </a:xfrm>
          <a:prstGeom prst="rect">
            <a:avLst/>
          </a:prstGeom>
        </p:spPr>
      </p:pic>
      <p:grpSp>
        <p:nvGrpSpPr>
          <p:cNvPr id="3" name="Group 28"/>
          <p:cNvGrpSpPr/>
          <p:nvPr>
            <p:custDataLst>
              <p:tags r:id="rId7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实验视频</a:t>
              </a:r>
            </a:p>
          </p:txBody>
        </p:sp>
      </p:grpSp>
      <p:sp>
        <p:nvSpPr>
          <p:cNvPr id="6" name="AutoShape 10"/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06</a:t>
            </a:r>
          </a:p>
        </p:txBody>
      </p:sp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45" name="Picture 2" descr="http://photos.tuchong.com/457073/f/26097127.jp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8"/>
          <a:stretch>
            <a:fillRect/>
          </a:stretch>
        </p:blipFill>
        <p:spPr bwMode="auto">
          <a:xfrm>
            <a:off x="1074843" y="2390140"/>
            <a:ext cx="5771727" cy="3411220"/>
          </a:xfrm>
          <a:prstGeom prst="snip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758315" y="1378585"/>
            <a:ext cx="8066405" cy="501650"/>
          </a:xfrm>
          <a:prstGeom prst="rect">
            <a:avLst/>
          </a:prstGeom>
        </p:spPr>
        <p:txBody>
          <a:bodyPr wrap="square">
            <a:spAutoFit/>
          </a:bodyPr>
          <a:lstStyle>
            <a:defPPr/>
          </a:lstStyle>
          <a:p>
            <a:pPr/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生活中，很多力作用在一个物体上的情况较为常见。</a:t>
            </a:r>
          </a:p>
        </p:txBody>
      </p:sp>
      <p:pic>
        <p:nvPicPr>
          <p:cNvPr id="3" name="图片 2" descr="330de3ecd7e007b0d26f98ff984b0fd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98410" y="2390140"/>
            <a:ext cx="3387090" cy="3500755"/>
          </a:xfrm>
          <a:prstGeom prst="snip2DiagRect">
            <a:avLst/>
          </a:prstGeom>
        </p:spPr>
      </p:pic>
      <p:sp>
        <p:nvSpPr>
          <p:cNvPr id="33793" name="文本框 4103"/>
          <p:cNvSpPr txBox="1"/>
          <p:nvPr userDrawn="1">
            <p:custDataLst>
              <p:tags r:id="rId8"/>
            </p:custDataLst>
          </p:nvPr>
        </p:nvSpPr>
        <p:spPr>
          <a:xfrm>
            <a:off x="593725" y="28575"/>
            <a:ext cx="2084705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课堂引入</a:t>
            </a: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8674" name="Rectangle 3"/>
          <p:cNvSpPr>
            <a:spLocks noGrp="1"/>
          </p:cNvSpPr>
          <p:nvPr>
            <p:ph type="body" idx="4294967295"/>
            <p:custDataLst>
              <p:tags r:id="rId3"/>
            </p:custDataLst>
          </p:nvPr>
        </p:nvSpPr>
        <p:spPr>
          <a:xfrm>
            <a:off x="200660" y="957580"/>
            <a:ext cx="11790045" cy="569722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wrap="square" lIns="91213" tIns="45606" rIns="91213" bIns="45606" anchor="t" anchorCtr="0"/>
          <a:lstStyle>
            <a:defPPr/>
            <a:lvl1pPr marL="342900" indent="-3429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4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</a:t>
            </a:r>
            <a:r>
              <a:rPr lang="zh-CN" altLang="en-US" sz="24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位置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不变：在同一次实验中，使橡皮条拉长时结点的位置一定要相同．</a:t>
            </a:r>
          </a:p>
          <a:p>
            <a:pPr marL="0" lvl="0" indent="0" eaLnBrk="1" hangingPunct="1">
              <a:lnSpc>
                <a:spcPct val="14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</a:t>
            </a:r>
            <a:r>
              <a:rPr lang="zh-CN" altLang="en-US" sz="24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角度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合适：用两个弹簧测力计钩住细绳套互成角度地拉橡皮条时，其夹角不宜太小，也不宜太大。</a:t>
            </a:r>
          </a:p>
          <a:p>
            <a:pPr marL="0" lvl="0" indent="0" eaLnBrk="1" hangingPunct="1">
              <a:lnSpc>
                <a:spcPct val="14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与木板</a:t>
            </a:r>
            <a:r>
              <a:rPr lang="zh-CN" altLang="en-US" sz="24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平行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：拉橡皮筋时要使弹簧称与木板平面平行。</a:t>
            </a:r>
          </a:p>
          <a:p>
            <a:pPr marL="0" lvl="0" indent="0" eaLnBrk="1" hangingPunct="1">
              <a:lnSpc>
                <a:spcPct val="14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．尽量减少</a:t>
            </a:r>
            <a:r>
              <a:rPr lang="zh-CN" altLang="en-US" sz="24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误差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0" indent="0" eaLnBrk="1" hangingPunct="1">
              <a:lnSpc>
                <a:spcPct val="14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(1)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在合力不超出量程及橡皮条弹性限度内的前提下，测量数据应尽量大一些．</a:t>
            </a:r>
          </a:p>
          <a:p>
            <a:pPr marL="0" lvl="0" indent="0" eaLnBrk="1" hangingPunct="1">
              <a:lnSpc>
                <a:spcPct val="14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(2)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细绳套应适当长一些，便于确定力的方向．不要直接沿细绳套方向画直线，应在细绳套两端画个投影点，去掉细绳套后，连直线确定力的方向．</a:t>
            </a:r>
          </a:p>
          <a:p>
            <a:pPr marL="0" lvl="0" indent="0" eaLnBrk="1" hangingPunct="1">
              <a:lnSpc>
                <a:spcPct val="140000"/>
              </a:lnSpc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．统一</a:t>
            </a:r>
            <a:r>
              <a:rPr lang="zh-CN" altLang="en-US" sz="24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标度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：在同一次实验中，画力的图示选定的标度要相同，并且要恰当选定标度，使力的图示稍大一些。</a:t>
            </a:r>
          </a:p>
        </p:txBody>
      </p:sp>
      <p:grpSp>
        <p:nvGrpSpPr>
          <p:cNvPr id="3" name="Group 28"/>
          <p:cNvGrpSpPr/>
          <p:nvPr>
            <p:custDataLst>
              <p:tags r:id="rId4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注意事项</a:t>
              </a:r>
            </a:p>
          </p:txBody>
        </p:sp>
      </p:grpSp>
      <p:sp>
        <p:nvSpPr>
          <p:cNvPr id="6" name="AutoShape 10"/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07</a:t>
            </a:r>
          </a:p>
        </p:txBody>
      </p:sp>
    </p:spTree>
  </p:cSld>
  <p:clrMapOvr>
    <a:masterClrMapping/>
  </p:clrMapOvr>
  <p:transition>
    <p:wipe dir="d"/>
  </p:transition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" name="Text Box 7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9206" y="1067394"/>
            <a:ext cx="11401857" cy="137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44836" tIns="72417" rIns="144836" bIns="72417">
            <a:spAutoFit/>
          </a:bodyPr>
          <a:lstStyle>
            <a:defPPr/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【例题】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力</a:t>
            </a:r>
            <a:r>
              <a:rPr lang="en-US" altLang="zh-CN" sz="2665" b="1" i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＝</a:t>
            </a:r>
            <a:r>
              <a:rPr lang="en-US" altLang="zh-CN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45 N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，方向水平向右</a:t>
            </a:r>
            <a:r>
              <a:rPr lang="en-US" altLang="zh-CN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 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力</a:t>
            </a:r>
            <a:r>
              <a:rPr lang="en-US" altLang="zh-CN" sz="2665" b="1" i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＝</a:t>
            </a:r>
            <a:r>
              <a:rPr lang="en-US" altLang="zh-CN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60 N,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方向竖直向上</a:t>
            </a:r>
            <a:r>
              <a:rPr lang="en-US" altLang="zh-CN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求这两个力的合力</a:t>
            </a:r>
            <a:r>
              <a:rPr lang="en-US" altLang="zh-CN" sz="2665" b="1" i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 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的大小和方向 </a:t>
            </a:r>
            <a:r>
              <a:rPr lang="en-US" altLang="zh-CN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</a:p>
        </p:txBody>
      </p:sp>
      <p:grpSp>
        <p:nvGrpSpPr>
          <p:cNvPr id="6" name="Group 3"/>
          <p:cNvGrpSpPr/>
          <p:nvPr>
            <p:custDataLst>
              <p:tags r:id="rId4"/>
            </p:custDataLst>
          </p:nvPr>
        </p:nvGrpSpPr>
        <p:grpSpPr>
          <a:xfrm>
            <a:off x="2156991" y="2550245"/>
            <a:ext cx="1056271" cy="582892"/>
            <a:chOff x="1152" y="828"/>
            <a:chExt cx="375" cy="276"/>
          </a:xfrm>
        </p:grpSpPr>
        <p:sp>
          <p:nvSpPr>
            <p:cNvPr id="7" name="Text Box 4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185" y="828"/>
              <a:ext cx="342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/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65" b="1">
                  <a:solidFill>
                    <a:srgbClr val="FFC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15N</a:t>
              </a:r>
            </a:p>
          </p:txBody>
        </p:sp>
        <p:grpSp>
          <p:nvGrpSpPr>
            <p:cNvPr id="8" name="Group 5"/>
            <p:cNvGrpSpPr/>
            <p:nvPr>
              <p:custDataLst>
                <p:tags r:id="rId6"/>
              </p:custDataLst>
            </p:nvPr>
          </p:nvGrpSpPr>
          <p:grpSpPr>
            <a:xfrm>
              <a:off x="1152" y="1008"/>
              <a:ext cx="336" cy="96"/>
              <a:chOff x="1152" y="3120"/>
              <a:chExt cx="336" cy="96"/>
            </a:xfrm>
          </p:grpSpPr>
          <p:sp>
            <p:nvSpPr>
              <p:cNvPr id="9" name="Line 6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152" y="3216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10" name="Line 7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H="1">
                <a:off x="1160" y="3120"/>
                <a:ext cx="0" cy="9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11" name="Line 8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flipH="1">
                <a:off x="1480" y="3120"/>
                <a:ext cx="0" cy="9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</p:grpSp>
      <p:sp>
        <p:nvSpPr>
          <p:cNvPr id="12" name="Rectangle 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58428" y="6172413"/>
            <a:ext cx="626110" cy="55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836" tIns="72417" rIns="144836" bIns="72417">
            <a:spAutoFit/>
          </a:bodyPr>
          <a:lstStyle>
            <a:defPPr/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665" b="1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kumimoji="1" lang="en-US" altLang="zh-CN" sz="2665" b="1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</a:p>
        </p:txBody>
      </p:sp>
      <p:sp>
        <p:nvSpPr>
          <p:cNvPr id="13" name="Rectangle 1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9437" y="3485383"/>
            <a:ext cx="626110" cy="55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836" tIns="72417" rIns="144836" bIns="72417">
            <a:spAutoFit/>
          </a:bodyPr>
          <a:lstStyle>
            <a:defPPr/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665" b="1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kumimoji="1" lang="en-US" altLang="zh-CN" sz="2665" b="1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</a:p>
        </p:txBody>
      </p:sp>
      <p:grpSp>
        <p:nvGrpSpPr>
          <p:cNvPr id="14" name="Group 11"/>
          <p:cNvGrpSpPr/>
          <p:nvPr>
            <p:custDataLst>
              <p:tags r:id="rId12"/>
            </p:custDataLst>
          </p:nvPr>
        </p:nvGrpSpPr>
        <p:grpSpPr>
          <a:xfrm>
            <a:off x="1303972" y="5969353"/>
            <a:ext cx="2839253" cy="202745"/>
            <a:chOff x="1503" y="3624"/>
            <a:chExt cx="1008" cy="96"/>
          </a:xfrm>
        </p:grpSpPr>
        <p:sp>
          <p:nvSpPr>
            <p:cNvPr id="15" name="Line 12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1503" y="3720"/>
              <a:ext cx="100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grpSp>
          <p:nvGrpSpPr>
            <p:cNvPr id="16" name="Group 13"/>
            <p:cNvGrpSpPr/>
            <p:nvPr>
              <p:custDataLst>
                <p:tags r:id="rId14"/>
              </p:custDataLst>
            </p:nvPr>
          </p:nvGrpSpPr>
          <p:grpSpPr>
            <a:xfrm>
              <a:off x="1503" y="3624"/>
              <a:ext cx="336" cy="96"/>
              <a:chOff x="1152" y="3120"/>
              <a:chExt cx="336" cy="96"/>
            </a:xfrm>
          </p:grpSpPr>
          <p:sp>
            <p:nvSpPr>
              <p:cNvPr id="25" name="Line 14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152" y="32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26" name="Line 15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 flipH="1">
                <a:off x="116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27" name="Line 16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 flipH="1">
                <a:off x="148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  <p:grpSp>
          <p:nvGrpSpPr>
            <p:cNvPr id="17" name="Group 17"/>
            <p:cNvGrpSpPr/>
            <p:nvPr>
              <p:custDataLst>
                <p:tags r:id="rId18"/>
              </p:custDataLst>
            </p:nvPr>
          </p:nvGrpSpPr>
          <p:grpSpPr>
            <a:xfrm>
              <a:off x="1823" y="3624"/>
              <a:ext cx="336" cy="96"/>
              <a:chOff x="1152" y="3120"/>
              <a:chExt cx="336" cy="96"/>
            </a:xfrm>
          </p:grpSpPr>
          <p:sp>
            <p:nvSpPr>
              <p:cNvPr id="22" name="Line 18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52" y="32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 flipH="1">
                <a:off x="116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 flipH="1">
                <a:off x="148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  <p:grpSp>
          <p:nvGrpSpPr>
            <p:cNvPr id="18" name="Group 21"/>
            <p:cNvGrpSpPr/>
            <p:nvPr>
              <p:custDataLst>
                <p:tags r:id="rId22"/>
              </p:custDataLst>
            </p:nvPr>
          </p:nvGrpSpPr>
          <p:grpSpPr>
            <a:xfrm>
              <a:off x="2143" y="3624"/>
              <a:ext cx="336" cy="96"/>
              <a:chOff x="1152" y="3120"/>
              <a:chExt cx="336" cy="96"/>
            </a:xfrm>
          </p:grpSpPr>
          <p:sp>
            <p:nvSpPr>
              <p:cNvPr id="19" name="Line 22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152" y="32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20" name="Line 23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 flipH="1">
                <a:off x="116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21" name="Line 24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 flipH="1">
                <a:off x="148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</p:grpSp>
      <p:grpSp>
        <p:nvGrpSpPr>
          <p:cNvPr id="28" name="Group 25"/>
          <p:cNvGrpSpPr/>
          <p:nvPr>
            <p:custDataLst>
              <p:tags r:id="rId26"/>
            </p:custDataLst>
          </p:nvPr>
        </p:nvGrpSpPr>
        <p:grpSpPr>
          <a:xfrm>
            <a:off x="1303972" y="3435039"/>
            <a:ext cx="270405" cy="2787747"/>
            <a:chOff x="1503" y="2424"/>
            <a:chExt cx="96" cy="1320"/>
          </a:xfrm>
        </p:grpSpPr>
        <p:sp>
          <p:nvSpPr>
            <p:cNvPr id="29" name="Line 26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 flipV="1">
              <a:off x="1503" y="2424"/>
              <a:ext cx="0" cy="12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grpSp>
          <p:nvGrpSpPr>
            <p:cNvPr id="30" name="Group 27"/>
            <p:cNvGrpSpPr/>
            <p:nvPr>
              <p:custDataLst>
                <p:tags r:id="rId28"/>
              </p:custDataLst>
            </p:nvPr>
          </p:nvGrpSpPr>
          <p:grpSpPr>
            <a:xfrm rot="5400000">
              <a:off x="1383" y="2888"/>
              <a:ext cx="336" cy="96"/>
              <a:chOff x="1152" y="3120"/>
              <a:chExt cx="336" cy="96"/>
            </a:xfrm>
          </p:grpSpPr>
          <p:sp>
            <p:nvSpPr>
              <p:cNvPr id="43" name="Line 28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152" y="32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44" name="Line 29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 flipH="1">
                <a:off x="116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45" name="Line 30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 flipH="1">
                <a:off x="148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  <p:grpSp>
          <p:nvGrpSpPr>
            <p:cNvPr id="31" name="Group 31"/>
            <p:cNvGrpSpPr/>
            <p:nvPr>
              <p:custDataLst>
                <p:tags r:id="rId32"/>
              </p:custDataLst>
            </p:nvPr>
          </p:nvGrpSpPr>
          <p:grpSpPr>
            <a:xfrm rot="5400000">
              <a:off x="1383" y="3528"/>
              <a:ext cx="336" cy="96"/>
              <a:chOff x="1152" y="3120"/>
              <a:chExt cx="336" cy="96"/>
            </a:xfrm>
          </p:grpSpPr>
          <p:sp>
            <p:nvSpPr>
              <p:cNvPr id="40" name="Line 32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152" y="32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41" name="Line 33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 flipH="1">
                <a:off x="116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42" name="Line 34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 flipH="1">
                <a:off x="148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  <p:grpSp>
          <p:nvGrpSpPr>
            <p:cNvPr id="32" name="Group 35"/>
            <p:cNvGrpSpPr/>
            <p:nvPr>
              <p:custDataLst>
                <p:tags r:id="rId36"/>
              </p:custDataLst>
            </p:nvPr>
          </p:nvGrpSpPr>
          <p:grpSpPr>
            <a:xfrm rot="5400000">
              <a:off x="1383" y="3208"/>
              <a:ext cx="336" cy="96"/>
              <a:chOff x="1152" y="3120"/>
              <a:chExt cx="336" cy="96"/>
            </a:xfrm>
          </p:grpSpPr>
          <p:sp>
            <p:nvSpPr>
              <p:cNvPr id="37" name="Line 36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152" y="32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38" name="Line 37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 flipH="1">
                <a:off x="116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39" name="Line 38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 flipH="1">
                <a:off x="148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  <p:grpSp>
          <p:nvGrpSpPr>
            <p:cNvPr id="33" name="Group 39"/>
            <p:cNvGrpSpPr/>
            <p:nvPr>
              <p:custDataLst>
                <p:tags r:id="rId40"/>
              </p:custDataLst>
            </p:nvPr>
          </p:nvGrpSpPr>
          <p:grpSpPr>
            <a:xfrm rot="5400000">
              <a:off x="1383" y="2568"/>
              <a:ext cx="336" cy="96"/>
              <a:chOff x="1152" y="3120"/>
              <a:chExt cx="336" cy="96"/>
            </a:xfrm>
          </p:grpSpPr>
          <p:sp>
            <p:nvSpPr>
              <p:cNvPr id="34" name="Line 40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152" y="32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35" name="Line 41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 flipH="1">
                <a:off x="116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sp>
            <p:nvSpPr>
              <p:cNvPr id="36" name="Line 42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 flipH="1">
                <a:off x="1480" y="31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</p:grpSp>
      <p:sp>
        <p:nvSpPr>
          <p:cNvPr id="46" name="Line 43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 flipH="1">
            <a:off x="4004593" y="3637783"/>
            <a:ext cx="0" cy="2534315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4836" tIns="72417" rIns="144836" bIns="72417"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47" name="Line 44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1439175" y="3518365"/>
            <a:ext cx="2568848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4836" tIns="72417" rIns="144836" bIns="72417"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71" name="Rectangle 68"/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4143545" y="3242069"/>
            <a:ext cx="515620" cy="55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836" tIns="72417" rIns="144836" bIns="72417">
            <a:spAutoFit/>
          </a:bodyPr>
          <a:lstStyle>
            <a:defPPr/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665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endParaRPr kumimoji="1" lang="en-US" altLang="zh-CN" sz="2665" b="1" i="1" baseline="-2500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pSp>
        <p:nvGrpSpPr>
          <p:cNvPr id="72" name="Group 69"/>
          <p:cNvGrpSpPr/>
          <p:nvPr>
            <p:custDataLst>
              <p:tags r:id="rId47"/>
            </p:custDataLst>
          </p:nvPr>
        </p:nvGrpSpPr>
        <p:grpSpPr>
          <a:xfrm>
            <a:off x="1636680" y="5563859"/>
            <a:ext cx="1892836" cy="608236"/>
            <a:chOff x="1056" y="3024"/>
            <a:chExt cx="672" cy="288"/>
          </a:xfrm>
        </p:grpSpPr>
        <p:sp>
          <p:nvSpPr>
            <p:cNvPr id="73" name="Freeform 70"/>
            <p:cNvSpPr/>
            <p:nvPr>
              <p:custDataLst>
                <p:tags r:id="rId48"/>
              </p:custDataLst>
            </p:nvPr>
          </p:nvSpPr>
          <p:spPr bwMode="auto">
            <a:xfrm>
              <a:off x="1056" y="3168"/>
              <a:ext cx="96" cy="144"/>
            </a:xfrm>
            <a:custGeom>
              <a:gdLst>
                <a:gd name="T0" fmla="*/ 0 w 112"/>
                <a:gd name="T1" fmla="*/ 0 h 288"/>
                <a:gd name="T2" fmla="*/ 96 w 112"/>
                <a:gd name="T3" fmla="*/ 144 h 288"/>
                <a:gd name="T4" fmla="*/ 96 w 112"/>
                <a:gd name="T5" fmla="*/ 288 h 28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288">
                  <a:moveTo>
                    <a:pt x="0" y="0"/>
                  </a:moveTo>
                  <a:cubicBezTo>
                    <a:pt x="40" y="48"/>
                    <a:pt x="80" y="96"/>
                    <a:pt x="96" y="144"/>
                  </a:cubicBezTo>
                  <a:cubicBezTo>
                    <a:pt x="112" y="192"/>
                    <a:pt x="104" y="240"/>
                    <a:pt x="96" y="288"/>
                  </a:cubicBezTo>
                </a:path>
              </a:pathLst>
            </a:custGeom>
            <a:noFill/>
            <a:ln w="76200" cmpd="sng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2665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Text Box 71"/>
            <p:cNvSpPr txBox="1"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152" y="3024"/>
              <a:ext cx="576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/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665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53</a:t>
              </a:r>
              <a:r>
                <a:rPr lang="en-US" altLang="zh-CN" sz="2665" b="1" baseline="300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°</a:t>
              </a:r>
            </a:p>
          </p:txBody>
        </p:sp>
      </p:grpSp>
      <p:grpSp>
        <p:nvGrpSpPr>
          <p:cNvPr id="79" name="组合 78"/>
          <p:cNvGrpSpPr/>
          <p:nvPr>
            <p:custDataLst>
              <p:tags r:id="rId50"/>
            </p:custDataLst>
          </p:nvPr>
        </p:nvGrpSpPr>
        <p:grpSpPr>
          <a:xfrm>
            <a:off x="1303972" y="3357285"/>
            <a:ext cx="2704051" cy="2916429"/>
            <a:chOff x="1098944" y="2249834"/>
            <a:chExt cx="2033058" cy="2192736"/>
          </a:xfrm>
        </p:grpSpPr>
        <p:grpSp>
          <p:nvGrpSpPr>
            <p:cNvPr id="93" name="组合 92"/>
            <p:cNvGrpSpPr/>
            <p:nvPr>
              <p:custDataLst>
                <p:tags r:id="rId51"/>
              </p:custDataLst>
            </p:nvPr>
          </p:nvGrpSpPr>
          <p:grpSpPr>
            <a:xfrm>
              <a:off x="1231602" y="2249834"/>
              <a:ext cx="1635922" cy="2192736"/>
              <a:chOff x="1602609" y="1879137"/>
              <a:chExt cx="1635922" cy="2192736"/>
            </a:xfrm>
          </p:grpSpPr>
          <p:grpSp>
            <p:nvGrpSpPr>
              <p:cNvPr id="78" name="组合 77"/>
              <p:cNvGrpSpPr/>
              <p:nvPr>
                <p:custDataLst>
                  <p:tags r:id="rId52"/>
                </p:custDataLst>
              </p:nvPr>
            </p:nvGrpSpPr>
            <p:grpSpPr>
              <a:xfrm rot="18888808">
                <a:off x="1323042" y="3639870"/>
                <a:ext cx="711570" cy="152435"/>
                <a:chOff x="5786446" y="3633761"/>
                <a:chExt cx="711570" cy="152435"/>
              </a:xfrm>
            </p:grpSpPr>
            <p:sp>
              <p:nvSpPr>
                <p:cNvPr id="75" name="Line 6"/>
                <p:cNvSpPr>
                  <a:spLocks noChangeShapeType="1"/>
                </p:cNvSpPr>
                <p:nvPr>
                  <p:custDataLst>
                    <p:tags r:id="rId53"/>
                  </p:custDataLst>
                </p:nvPr>
              </p:nvSpPr>
              <p:spPr bwMode="auto">
                <a:xfrm>
                  <a:off x="5786446" y="3786196"/>
                  <a:ext cx="71157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76" name="Line 7"/>
                <p:cNvSpPr>
                  <a:spLocks noChangeShapeType="1"/>
                </p:cNvSpPr>
                <p:nvPr>
                  <p:custDataLst>
                    <p:tags r:id="rId54"/>
                  </p:custDataLst>
                </p:nvPr>
              </p:nvSpPr>
              <p:spPr bwMode="auto">
                <a:xfrm flipH="1">
                  <a:off x="5803388" y="3633761"/>
                  <a:ext cx="0" cy="152435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77" name="Line 8"/>
                <p:cNvSpPr>
                  <a:spLocks noChangeShapeType="1"/>
                </p:cNvSpPr>
                <p:nvPr>
                  <p:custDataLst>
                    <p:tags r:id="rId55"/>
                  </p:custDataLst>
                </p:nvPr>
              </p:nvSpPr>
              <p:spPr bwMode="auto">
                <a:xfrm flipH="1">
                  <a:off x="6481074" y="3633761"/>
                  <a:ext cx="0" cy="152435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</p:grpSp>
          <p:grpSp>
            <p:nvGrpSpPr>
              <p:cNvPr id="81" name="组合 80"/>
              <p:cNvGrpSpPr/>
              <p:nvPr>
                <p:custDataLst>
                  <p:tags r:id="rId56"/>
                </p:custDataLst>
              </p:nvPr>
            </p:nvGrpSpPr>
            <p:grpSpPr>
              <a:xfrm rot="18888808">
                <a:off x="1806398" y="3158837"/>
                <a:ext cx="711570" cy="152435"/>
                <a:chOff x="5786446" y="3633761"/>
                <a:chExt cx="711570" cy="152435"/>
              </a:xfrm>
            </p:grpSpPr>
            <p:sp>
              <p:nvSpPr>
                <p:cNvPr id="82" name="Line 6"/>
                <p:cNvSpPr>
                  <a:spLocks noChangeShapeType="1"/>
                </p:cNvSpPr>
                <p:nvPr>
                  <p:custDataLst>
                    <p:tags r:id="rId57"/>
                  </p:custDataLst>
                </p:nvPr>
              </p:nvSpPr>
              <p:spPr bwMode="auto">
                <a:xfrm>
                  <a:off x="5786446" y="3786196"/>
                  <a:ext cx="71157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83" name="Line 7"/>
                <p:cNvSpPr>
                  <a:spLocks noChangeShapeType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 flipH="1">
                  <a:off x="5803388" y="3633761"/>
                  <a:ext cx="0" cy="152435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84" name="Line 8"/>
                <p:cNvSpPr>
                  <a:spLocks noChangeShapeType="1"/>
                </p:cNvSpPr>
                <p:nvPr>
                  <p:custDataLst>
                    <p:tags r:id="rId59"/>
                  </p:custDataLst>
                </p:nvPr>
              </p:nvSpPr>
              <p:spPr bwMode="auto">
                <a:xfrm flipH="1">
                  <a:off x="6481074" y="3633761"/>
                  <a:ext cx="0" cy="152435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</p:grpSp>
          <p:grpSp>
            <p:nvGrpSpPr>
              <p:cNvPr id="85" name="组合 84"/>
              <p:cNvGrpSpPr/>
              <p:nvPr>
                <p:custDataLst>
                  <p:tags r:id="rId60"/>
                </p:custDataLst>
              </p:nvPr>
            </p:nvGrpSpPr>
            <p:grpSpPr>
              <a:xfrm rot="18888808">
                <a:off x="2306464" y="2658771"/>
                <a:ext cx="711570" cy="152435"/>
                <a:chOff x="5786446" y="3633761"/>
                <a:chExt cx="711570" cy="152435"/>
              </a:xfrm>
            </p:grpSpPr>
            <p:sp>
              <p:nvSpPr>
                <p:cNvPr id="86" name="Line 6"/>
                <p:cNvSpPr>
                  <a:spLocks noChangeShapeType="1"/>
                </p:cNvSpPr>
                <p:nvPr>
                  <p:custDataLst>
                    <p:tags r:id="rId61"/>
                  </p:custDataLst>
                </p:nvPr>
              </p:nvSpPr>
              <p:spPr bwMode="auto">
                <a:xfrm>
                  <a:off x="5786446" y="3786196"/>
                  <a:ext cx="71157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87" name="Line 7"/>
                <p:cNvSpPr>
                  <a:spLocks noChangeShapeType="1"/>
                </p:cNvSpPr>
                <p:nvPr>
                  <p:custDataLst>
                    <p:tags r:id="rId62"/>
                  </p:custDataLst>
                </p:nvPr>
              </p:nvSpPr>
              <p:spPr bwMode="auto">
                <a:xfrm flipH="1">
                  <a:off x="5803388" y="3633761"/>
                  <a:ext cx="0" cy="152435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88" name="Line 8"/>
                <p:cNvSpPr>
                  <a:spLocks noChangeShapeType="1"/>
                </p:cNvSpPr>
                <p:nvPr>
                  <p:custDataLst>
                    <p:tags r:id="rId63"/>
                  </p:custDataLst>
                </p:nvPr>
              </p:nvSpPr>
              <p:spPr bwMode="auto">
                <a:xfrm flipH="1">
                  <a:off x="6481074" y="3633761"/>
                  <a:ext cx="0" cy="152435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</p:grpSp>
          <p:grpSp>
            <p:nvGrpSpPr>
              <p:cNvPr id="89" name="组合 88"/>
              <p:cNvGrpSpPr/>
              <p:nvPr>
                <p:custDataLst>
                  <p:tags r:id="rId64"/>
                </p:custDataLst>
              </p:nvPr>
            </p:nvGrpSpPr>
            <p:grpSpPr>
              <a:xfrm rot="18888808">
                <a:off x="2806529" y="2158704"/>
                <a:ext cx="711570" cy="152435"/>
                <a:chOff x="5786446" y="3633761"/>
                <a:chExt cx="711570" cy="152435"/>
              </a:xfrm>
            </p:grpSpPr>
            <p:sp>
              <p:nvSpPr>
                <p:cNvPr id="90" name="Line 6"/>
                <p:cNvSpPr>
                  <a:spLocks noChangeShapeType="1"/>
                </p:cNvSpPr>
                <p:nvPr>
                  <p:custDataLst>
                    <p:tags r:id="rId65"/>
                  </p:custDataLst>
                </p:nvPr>
              </p:nvSpPr>
              <p:spPr bwMode="auto">
                <a:xfrm>
                  <a:off x="5786446" y="3786196"/>
                  <a:ext cx="711570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91" name="Line 7"/>
                <p:cNvSpPr>
                  <a:spLocks noChangeShapeType="1"/>
                </p:cNvSpPr>
                <p:nvPr>
                  <p:custDataLst>
                    <p:tags r:id="rId66"/>
                  </p:custDataLst>
                </p:nvPr>
              </p:nvSpPr>
              <p:spPr bwMode="auto">
                <a:xfrm flipH="1">
                  <a:off x="5803388" y="3633761"/>
                  <a:ext cx="0" cy="152435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92" name="Line 8"/>
                <p:cNvSpPr>
                  <a:spLocks noChangeShapeType="1"/>
                </p:cNvSpPr>
                <p:nvPr>
                  <p:custDataLst>
                    <p:tags r:id="rId67"/>
                  </p:custDataLst>
                </p:nvPr>
              </p:nvSpPr>
              <p:spPr bwMode="auto">
                <a:xfrm flipH="1">
                  <a:off x="6481074" y="3633761"/>
                  <a:ext cx="0" cy="152435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</p:grpSp>
        </p:grpSp>
        <p:cxnSp>
          <p:nvCxnSpPr>
            <p:cNvPr id="80" name="直接箭头连接符 79"/>
            <p:cNvCxnSpPr/>
            <p:nvPr>
              <p:custDataLst>
                <p:tags r:id="rId68"/>
              </p:custDataLst>
            </p:nvPr>
          </p:nvCxnSpPr>
          <p:spPr>
            <a:xfrm flipV="1">
              <a:off x="1098944" y="2370943"/>
              <a:ext cx="2033058" cy="20333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Box 77"/>
          <p:cNvSpPr txBox="1"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5246793" y="3346873"/>
            <a:ext cx="2915073" cy="55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44836" tIns="72417" rIns="144836" bIns="72417">
            <a:spAutoFit/>
          </a:bodyPr>
          <a:lstStyle>
            <a:defPPr/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方法一：作图法</a:t>
            </a:r>
            <a:endParaRPr kumimoji="1" lang="zh-CN" altLang="en-US" sz="2665" b="1" smtClean="0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5" name="Text Box 72"/>
          <p:cNvSpPr txBox="1">
            <a:spLocks noChangeArrowheads="1"/>
          </p:cNvSpPr>
          <p:nvPr>
            <p:custDataLst>
              <p:tags r:id="rId70"/>
            </p:custDataLst>
          </p:nvPr>
        </p:nvSpPr>
        <p:spPr bwMode="auto">
          <a:xfrm>
            <a:off x="5246793" y="4369647"/>
            <a:ext cx="4820073" cy="55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44836" tIns="72417" rIns="144836" bIns="72417">
            <a:spAutoFit/>
          </a:bodyPr>
          <a:lstStyle>
            <a:defPPr/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66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大小</a:t>
            </a:r>
            <a:r>
              <a:rPr kumimoji="1" lang="en-US" altLang="zh-CN" sz="266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</a:t>
            </a:r>
            <a:r>
              <a:rPr kumimoji="1" lang="en-US" altLang="zh-CN" sz="2665" b="1" i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 </a:t>
            </a:r>
            <a:r>
              <a:rPr kumimoji="1" lang="en-US" altLang="zh-CN" sz="266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= 15×5 N= 75 N</a:t>
            </a:r>
          </a:p>
        </p:txBody>
      </p:sp>
      <p:sp>
        <p:nvSpPr>
          <p:cNvPr id="96" name="Text Box 73"/>
          <p:cNvSpPr txBox="1">
            <a:spLocks noChangeArrowheads="1"/>
          </p:cNvSpPr>
          <p:nvPr>
            <p:custDataLst>
              <p:tags r:id="rId71"/>
            </p:custDataLst>
          </p:nvPr>
        </p:nvSpPr>
        <p:spPr bwMode="auto">
          <a:xfrm>
            <a:off x="5246793" y="5524500"/>
            <a:ext cx="4521200" cy="55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44836" tIns="72417" rIns="144836" bIns="72417">
            <a:spAutoFit/>
          </a:bodyPr>
          <a:lstStyle>
            <a:defPPr/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66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方向</a:t>
            </a:r>
            <a:r>
              <a:rPr kumimoji="1" lang="en-US" altLang="zh-CN" sz="266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</a:t>
            </a:r>
            <a:r>
              <a:rPr kumimoji="1" lang="zh-CN" altLang="en-US" sz="266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与</a:t>
            </a:r>
            <a:r>
              <a:rPr kumimoji="1" lang="en-US" altLang="zh-CN" sz="2665" b="1" i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kumimoji="1" lang="en-US" altLang="zh-CN" sz="2665" b="1" baseline="-25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kumimoji="1" lang="zh-CN" altLang="en-US" sz="266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成</a:t>
            </a:r>
            <a:r>
              <a:rPr kumimoji="1" lang="en-US" altLang="zh-CN" sz="266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53</a:t>
            </a:r>
            <a:r>
              <a:rPr kumimoji="1" lang="en-US" altLang="zh-CN" sz="2665" b="1" baseline="30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°</a:t>
            </a:r>
            <a:r>
              <a:rPr kumimoji="1" lang="zh-CN" altLang="en-US" sz="266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斜向右上方</a:t>
            </a:r>
          </a:p>
        </p:txBody>
      </p:sp>
      <p:grpSp>
        <p:nvGrpSpPr>
          <p:cNvPr id="3" name="Group 28"/>
          <p:cNvGrpSpPr/>
          <p:nvPr>
            <p:custDataLst>
              <p:tags r:id="rId72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2" name="TextBox 3"/>
            <p:cNvSpPr txBox="1"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学以致用</a:t>
              </a:r>
            </a:p>
          </p:txBody>
        </p:sp>
      </p:grpSp>
      <p:sp>
        <p:nvSpPr>
          <p:cNvPr id="51" name="AutoShape 10"/>
          <p:cNvSpPr>
            <a:spLocks noChangeArrowheads="1"/>
          </p:cNvSpPr>
          <p:nvPr userDrawn="1">
            <p:custDataLst>
              <p:tags r:id="rId75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52" name="Text Box 24"/>
          <p:cNvSpPr txBox="1">
            <a:spLocks noChangeArrowheads="1"/>
          </p:cNvSpPr>
          <p:nvPr userDrawn="1">
            <p:custDataLst>
              <p:tags r:id="rId76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08</a:t>
            </a:r>
          </a:p>
        </p:txBody>
      </p:sp>
      <p:sp>
        <p:nvSpPr>
          <p:cNvPr id="53" name="线形标注 1(带强调线) 52"/>
          <p:cNvSpPr/>
          <p:nvPr>
            <p:custDataLst>
              <p:tags r:id="rId77"/>
            </p:custDataLst>
          </p:nvPr>
        </p:nvSpPr>
        <p:spPr>
          <a:xfrm>
            <a:off x="9832975" y="2063115"/>
            <a:ext cx="1312545" cy="4513580"/>
          </a:xfrm>
          <a:prstGeom prst="accentCallout1">
            <a:avLst>
              <a:gd name="adj1" fmla="val 18750"/>
              <a:gd name="adj2" fmla="val -8333"/>
              <a:gd name="adj3" fmla="val 18964"/>
              <a:gd name="adj4" fmla="val -45897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l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因作图等原因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，可能导致该种方法得到的结果误差较大。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  <p:cond evt="onBegin" delay="0">
                          <p:tn val="13"/>
                        </p:cond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9" presetClass="entr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  <p:cond evt="onBegin" delay="0">
                          <p:tn val="44"/>
                        </p:cond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  <p:cond evt="onBegin" delay="0">
                          <p:tn val="49"/>
                        </p:cond>
                      </p:stCondLst>
                      <p:childTnLst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  <p:cond evt="onBegin" delay="0">
                          <p:tn val="55"/>
                        </p:cond>
                      </p:stCondLst>
                      <p:childTnLst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  <p:cond evt="onBegin" delay="0">
                          <p:tn val="60"/>
                        </p:cond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  <p:cond evt="onBegin" delay="0">
                          <p:tn val="66"/>
                        </p:cond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1"/>
      <p:bldP spid="47" grpId="2"/>
      <p:bldP spid="71" grpId="3"/>
      <p:bldP spid="94" grpId="4"/>
      <p:bldP spid="95" grpId="5"/>
      <p:bldP spid="96" grpId="6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" name="Text Box 7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95071" y="1104224"/>
            <a:ext cx="11401857" cy="137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44836" tIns="72417" rIns="144836" bIns="72417">
            <a:spAutoFit/>
          </a:bodyPr>
          <a:lstStyle>
            <a:defPPr/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【例题】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力</a:t>
            </a:r>
            <a:r>
              <a:rPr lang="en-US" altLang="zh-CN" sz="2665" b="1" i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＝</a:t>
            </a:r>
            <a:r>
              <a:rPr lang="en-US" altLang="zh-CN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45 N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，方向水平向右</a:t>
            </a:r>
            <a:r>
              <a:rPr lang="en-US" altLang="zh-CN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 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力</a:t>
            </a:r>
            <a:r>
              <a:rPr lang="en-US" altLang="zh-CN" sz="2665" b="1" i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＝</a:t>
            </a:r>
            <a:r>
              <a:rPr lang="en-US" altLang="zh-CN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60 N,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方向竖直向上</a:t>
            </a:r>
            <a:r>
              <a:rPr lang="en-US" altLang="zh-CN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求这两个力的合力</a:t>
            </a:r>
            <a:r>
              <a:rPr lang="en-US" altLang="zh-CN" sz="2665" b="1" i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 </a:t>
            </a:r>
            <a:r>
              <a:rPr lang="zh-CN" altLang="en-US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的大小和方向 </a:t>
            </a:r>
            <a:r>
              <a:rPr lang="en-US" altLang="zh-CN" sz="2665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</a:p>
        </p:txBody>
      </p:sp>
      <p:sp>
        <p:nvSpPr>
          <p:cNvPr id="94" name="Text Box 7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4473" y="2685627"/>
            <a:ext cx="9187180" cy="55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44836" tIns="72417" rIns="144836" bIns="72417">
            <a:spAutoFit/>
          </a:bodyPr>
          <a:lstStyle>
            <a:defPPr/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方法二：计算法</a:t>
            </a:r>
            <a:r>
              <a:rPr kumimoji="1" altLang="en-US" sz="2665" b="1" smtClean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zh-CN" sz="2665" b="1" smtClean="0">
                <a:latin typeface="宋体" panose="02010600030101010101" pitchFamily="2" charset="-122"/>
                <a:ea typeface="宋体" panose="02010600030101010101" pitchFamily="2" charset="-122"/>
              </a:rPr>
              <a:t>一般</a:t>
            </a:r>
            <a:r>
              <a:rPr kumimoji="1" altLang="en-US" sz="2665" b="1" smtClean="0">
                <a:latin typeface="宋体" panose="02010600030101010101" pitchFamily="2" charset="-122"/>
                <a:ea typeface="宋体" panose="02010600030101010101" pitchFamily="2" charset="-122"/>
              </a:rPr>
              <a:t>适用于</a:t>
            </a:r>
            <a:r>
              <a:rPr kumimoji="1" lang="zh-CN" sz="2665" b="1" smtClean="0">
                <a:latin typeface="宋体" panose="02010600030101010101" pitchFamily="2" charset="-122"/>
                <a:ea typeface="宋体" panose="02010600030101010101" pitchFamily="2" charset="-122"/>
              </a:rPr>
              <a:t>两力的夹角比较</a:t>
            </a:r>
            <a:r>
              <a:rPr kumimoji="1" altLang="en-US" sz="2665" b="1" smtClean="0">
                <a:latin typeface="宋体" panose="02010600030101010101" pitchFamily="2" charset="-122"/>
                <a:ea typeface="宋体" panose="02010600030101010101" pitchFamily="2" charset="-122"/>
              </a:rPr>
              <a:t>特殊</a:t>
            </a:r>
            <a:r>
              <a:rPr kumimoji="1" lang="zh-CN" sz="2665" b="1" smtClean="0">
                <a:latin typeface="宋体" panose="02010600030101010101" pitchFamily="2" charset="-122"/>
                <a:ea typeface="宋体" panose="02010600030101010101" pitchFamily="2" charset="-122"/>
              </a:rPr>
              <a:t>的情况</a:t>
            </a:r>
            <a:r>
              <a:rPr kumimoji="1" altLang="en-US" sz="2665" b="1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kumimoji="1" lang="zh-CN" altLang="en-US" sz="2665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8" name="Text Box 8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54473" y="3572933"/>
            <a:ext cx="3155527" cy="55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44836" tIns="72417" rIns="144836" bIns="72417">
            <a:spAutoFit/>
          </a:bodyPr>
          <a:lstStyle>
            <a:defPPr/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665" b="1">
                <a:latin typeface="宋体" panose="02010600030101010101" pitchFamily="2" charset="-122"/>
                <a:ea typeface="宋体" panose="02010600030101010101" pitchFamily="2" charset="-122"/>
              </a:rPr>
              <a:t>由直角三角形可得</a:t>
            </a:r>
          </a:p>
        </p:txBody>
      </p:sp>
      <p:graphicFrame>
        <p:nvGraphicFramePr>
          <p:cNvPr id="79" name="Object 90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099733" y="4456853"/>
          <a:ext cx="4225713" cy="73490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6" name="Equation" r:id="rId7" imgW="34747200" imgH="7010400" progId="">
                  <p:embed/>
                </p:oleObj>
              </mc:Choice>
              <mc:Fallback>
                <p:oleObj name="Equation" r:id="rId7" imgW="34747200" imgH="701040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99733" y="4456853"/>
                        <a:ext cx="4225713" cy="7349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 Box 9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92480" y="5521960"/>
            <a:ext cx="4383193" cy="55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44836" tIns="72417" rIns="144836" bIns="72417">
            <a:spAutoFit/>
          </a:bodyPr>
          <a:lstStyle>
            <a:defPPr/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665" b="1">
                <a:solidFill>
                  <a:schemeClr val="bg1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方向：斜向右上方与</a:t>
            </a:r>
            <a:r>
              <a:rPr kumimoji="1" lang="en-US" altLang="zh-CN" sz="2665" b="1" i="1">
                <a:solidFill>
                  <a:schemeClr val="bg1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</a:t>
            </a:r>
            <a:r>
              <a:rPr kumimoji="1" lang="en-US" altLang="zh-CN" sz="2665" b="1" baseline="-25000">
                <a:solidFill>
                  <a:schemeClr val="bg1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1" lang="zh-CN" altLang="en-US" sz="2665" b="1" smtClean="0">
                <a:solidFill>
                  <a:schemeClr val="bg1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</a:t>
            </a:r>
          </a:p>
        </p:txBody>
      </p:sp>
      <p:graphicFrame>
        <p:nvGraphicFramePr>
          <p:cNvPr id="85" name="Object 92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5175909" y="5245479"/>
          <a:ext cx="2354779" cy="11657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7" name="Equation" r:id="rId11" imgW="14325600" imgH="9448800" progId="">
                  <p:embed/>
                </p:oleObj>
              </mc:Choice>
              <mc:Fallback>
                <p:oleObj name="Equation" r:id="rId11" imgW="14325600" imgH="944880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75909" y="5245479"/>
                        <a:ext cx="2354779" cy="11657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" name="Group 77"/>
          <p:cNvGrpSpPr/>
          <p:nvPr>
            <p:custDataLst>
              <p:tags r:id="rId13"/>
            </p:custDataLst>
          </p:nvPr>
        </p:nvGrpSpPr>
        <p:grpSpPr>
          <a:xfrm>
            <a:off x="7854019" y="3471775"/>
            <a:ext cx="2568849" cy="2838433"/>
            <a:chOff x="1092" y="2376"/>
            <a:chExt cx="912" cy="1344"/>
          </a:xfrm>
        </p:grpSpPr>
        <p:sp>
          <p:nvSpPr>
            <p:cNvPr id="93" name="Line 78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H="1" flipV="1">
              <a:off x="1092" y="2376"/>
              <a:ext cx="0" cy="134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97" name="Line 79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092" y="3720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98" name="Rectangle 80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769" y="3440"/>
              <a:ext cx="165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/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665" b="1" i="1">
                  <a:latin typeface="宋体" panose="02010600030101010101" pitchFamily="2" charset="-122"/>
                  <a:ea typeface="宋体" panose="02010600030101010101" pitchFamily="2" charset="-122"/>
                </a:rPr>
                <a:t>F</a:t>
              </a:r>
              <a:r>
                <a:rPr kumimoji="1" lang="en-US" altLang="zh-CN" sz="2665" b="1" baseline="-2500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9" name="Rectangle 81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140" y="2504"/>
              <a:ext cx="165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/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665" b="1" i="1">
                  <a:latin typeface="宋体" panose="02010600030101010101" pitchFamily="2" charset="-122"/>
                  <a:ea typeface="宋体" panose="02010600030101010101" pitchFamily="2" charset="-122"/>
                </a:rPr>
                <a:t>F</a:t>
              </a:r>
              <a:r>
                <a:rPr kumimoji="1" lang="en-US" altLang="zh-CN" sz="2665" b="1" baseline="-2500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00" name="Line 82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V="1">
              <a:off x="1100" y="2424"/>
              <a:ext cx="904" cy="12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101" name="Rectangle 83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633" y="2424"/>
              <a:ext cx="204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/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665" b="1" i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F</a:t>
              </a:r>
              <a:r>
                <a:rPr kumimoji="1" lang="zh-CN" altLang="en-US" sz="2665" b="1" baseline="-250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合</a:t>
              </a:r>
            </a:p>
          </p:txBody>
        </p:sp>
        <p:sp>
          <p:nvSpPr>
            <p:cNvPr id="102" name="Line 84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1092" y="2424"/>
              <a:ext cx="86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103" name="Line 85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H="1" flipV="1">
              <a:off x="1980" y="2424"/>
              <a:ext cx="0" cy="12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grpSp>
          <p:nvGrpSpPr>
            <p:cNvPr id="104" name="Group 86"/>
            <p:cNvGrpSpPr/>
            <p:nvPr>
              <p:custDataLst>
                <p:tags r:id="rId22"/>
              </p:custDataLst>
            </p:nvPr>
          </p:nvGrpSpPr>
          <p:grpSpPr>
            <a:xfrm>
              <a:off x="1837" y="3566"/>
              <a:ext cx="137" cy="136"/>
              <a:chOff x="3243" y="3430"/>
              <a:chExt cx="137" cy="136"/>
            </a:xfrm>
          </p:grpSpPr>
          <p:sp>
            <p:nvSpPr>
              <p:cNvPr id="105" name="Freeform 87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243" y="3430"/>
                <a:ext cx="137" cy="1"/>
              </a:xfrm>
              <a:custGeom>
                <a:gdLst>
                  <a:gd name="T0" fmla="*/ 0 w 137"/>
                  <a:gd name="T1" fmla="*/ 0 h 1"/>
                  <a:gd name="T2" fmla="*/ 137 w 137"/>
                  <a:gd name="T3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7" h="1">
                    <a:moveTo>
                      <a:pt x="0" y="0"/>
                    </a:moveTo>
                    <a:cubicBezTo>
                      <a:pt x="46" y="0"/>
                      <a:pt x="91" y="0"/>
                      <a:pt x="137" y="0"/>
                    </a:cubicBezTo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FF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/>
              </a:lstStyle>
              <a:p>
                <a:pPr/>
                <a:endParaRPr lang="zh-CN" altLang="en-US" sz="2665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Line 88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 flipH="1">
                <a:off x="3243" y="3430"/>
                <a:ext cx="0" cy="136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/>
              </a:lstStyle>
              <a:p>
                <a:pPr/>
                <a:endParaRPr lang="zh-CN" altLang="en-US" sz="135"/>
              </a:p>
            </p:txBody>
          </p:sp>
        </p:grpSp>
      </p:grpSp>
      <p:grpSp>
        <p:nvGrpSpPr>
          <p:cNvPr id="3" name="Group 28"/>
          <p:cNvGrpSpPr/>
          <p:nvPr>
            <p:custDataLst>
              <p:tags r:id="rId25"/>
            </p:custDataLst>
          </p:nvPr>
        </p:nvGrpSpPr>
        <p:grpSpPr>
          <a:xfrm>
            <a:off x="1061086" y="6985"/>
            <a:ext cx="2346347" cy="711200"/>
            <a:chOff x="711" y="-10"/>
            <a:chExt cx="1503" cy="448"/>
          </a:xfrm>
        </p:grpSpPr>
        <p:sp>
          <p:nvSpPr>
            <p:cNvPr id="4" name="Rectangle 8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11" y="-10"/>
              <a:ext cx="1433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2" name="TextBox 3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711" y="-10"/>
              <a:ext cx="150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学以致用</a:t>
              </a:r>
            </a:p>
          </p:txBody>
        </p:sp>
      </p:grpSp>
      <p:sp>
        <p:nvSpPr>
          <p:cNvPr id="51" name="AutoShape 10"/>
          <p:cNvSpPr>
            <a:spLocks noChangeArrowheads="1"/>
          </p:cNvSpPr>
          <p:nvPr userDrawn="1">
            <p:custDataLst>
              <p:tags r:id="rId28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52" name="Text Box 24"/>
          <p:cNvSpPr txBox="1">
            <a:spLocks noChangeArrowheads="1"/>
          </p:cNvSpPr>
          <p:nvPr userDrawn="1">
            <p:custDataLst>
              <p:tags r:id="rId29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08</a:t>
            </a:r>
          </a:p>
        </p:txBody>
      </p:sp>
      <p:sp>
        <p:nvSpPr>
          <p:cNvPr id="53" name="线形标注 1(带强调线) 52"/>
          <p:cNvSpPr/>
          <p:nvPr>
            <p:custDataLst>
              <p:tags r:id="rId30"/>
            </p:custDataLst>
          </p:nvPr>
        </p:nvSpPr>
        <p:spPr>
          <a:xfrm>
            <a:off x="11134725" y="2187575"/>
            <a:ext cx="508000" cy="4331335"/>
          </a:xfrm>
          <a:prstGeom prst="accentCallout1">
            <a:avLst>
              <a:gd name="adj1" fmla="val 24219"/>
              <a:gd name="adj2" fmla="val -14750"/>
              <a:gd name="adj3" fmla="val 26931"/>
              <a:gd name="adj4" fmla="val -2008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l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还有其他方法吗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  <p:cond evt="onBegin" delay="0">
                          <p:tn val="23"/>
                        </p:cond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  <p:cond evt="onBegin" delay="0">
                          <p:tn val="34"/>
                        </p:cond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78" grpId="1"/>
      <p:bldP spid="81" grpId="2"/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457065" y="2506345"/>
            <a:ext cx="7551420" cy="2306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平行四边形定则的</a:t>
            </a:r>
          </a:p>
          <a:p>
            <a:pPr algn="ctr">
              <a:lnSpc>
                <a:spcPct val="150000"/>
              </a:lnSpc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应用与拓展</a:t>
            </a:r>
            <a:endParaRPr lang="zh-CN" altLang="en-US" sz="4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05</a:t>
            </a: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1985" y="1094105"/>
            <a:ext cx="4726940" cy="7073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/>
          </a:lstStyle>
          <a:p>
            <a:pPr>
              <a:lnSpc>
                <a:spcPct val="150000"/>
              </a:lnSpc>
            </a:pP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三个及三个以上力的合成方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法：</a:t>
            </a:r>
          </a:p>
        </p:txBody>
      </p:sp>
      <p:sp>
        <p:nvSpPr>
          <p:cNvPr id="3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2057116" y="5097657"/>
            <a:ext cx="2023707" cy="3134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4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2049207" y="4817413"/>
            <a:ext cx="1150301" cy="5949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5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 flipV="1">
            <a:off x="1036560" y="4879163"/>
            <a:ext cx="1012644" cy="531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6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049204" y="5411148"/>
            <a:ext cx="183541" cy="4690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7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3207419" y="4440988"/>
            <a:ext cx="2161363" cy="37524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8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4072913" y="4440989"/>
            <a:ext cx="1287957" cy="65666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9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2049204" y="4440988"/>
            <a:ext cx="3311664" cy="970159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10" name="Line 11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1036560" y="3878131"/>
            <a:ext cx="3267361" cy="100103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11" name="Line 1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 flipV="1">
            <a:off x="4265948" y="3878131"/>
            <a:ext cx="1102832" cy="56285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12" name="Line 13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2049204" y="3878131"/>
            <a:ext cx="2208831" cy="153301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tailEnd type="triangle" w="med" len="med"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13" name="Line 14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2258064" y="4332931"/>
            <a:ext cx="2300601" cy="153301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14" name="Line 15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4265948" y="3878131"/>
            <a:ext cx="275312" cy="46904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15" name="Line 16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2057119" y="4347179"/>
            <a:ext cx="2484143" cy="1063969"/>
          </a:xfrm>
          <a:prstGeom prst="line">
            <a:avLst/>
          </a:prstGeom>
          <a:noFill/>
          <a:ln w="76200">
            <a:solidFill>
              <a:srgbClr val="FF33CC"/>
            </a:solidFill>
            <a:round/>
            <a:tailEnd type="triangle" w="med" len="med"/>
          </a:ln>
          <a:effectLst/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16" name="Text Box 1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012785" y="5010972"/>
            <a:ext cx="4368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defPPr/>
          </a:lstStyle>
          <a:p>
            <a:pPr algn="l">
              <a:spcBef>
                <a:spcPct val="0"/>
              </a:spcBef>
            </a:pPr>
            <a:r>
              <a:rPr kumimoji="1" lang="en-US" altLang="zh-CN" sz="239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kumimoji="1" lang="en-US" altLang="zh-CN" sz="239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7" name="Text Box 1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022293" y="4509863"/>
            <a:ext cx="4368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defPPr/>
          </a:lstStyle>
          <a:p>
            <a:pPr algn="l">
              <a:spcBef>
                <a:spcPct val="0"/>
              </a:spcBef>
            </a:pPr>
            <a:r>
              <a:rPr kumimoji="1" lang="en-US" altLang="zh-CN" sz="239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kumimoji="1" lang="en-US" altLang="zh-CN" sz="239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8" name="Text Box 1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24856" y="4792479"/>
            <a:ext cx="4368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defPPr/>
          </a:lstStyle>
          <a:p>
            <a:pPr algn="l">
              <a:spcBef>
                <a:spcPct val="0"/>
              </a:spcBef>
            </a:pPr>
            <a:r>
              <a:rPr kumimoji="1" lang="en-US" altLang="zh-CN" sz="239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kumimoji="1" lang="en-US" altLang="zh-CN" sz="239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9" name="Text Box 20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857752" y="5729388"/>
            <a:ext cx="4368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defPPr/>
          </a:lstStyle>
          <a:p>
            <a:pPr algn="l">
              <a:spcBef>
                <a:spcPct val="0"/>
              </a:spcBef>
            </a:pPr>
            <a:r>
              <a:rPr kumimoji="1" lang="en-US" altLang="zh-CN" sz="239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kumimoji="1" lang="en-US" altLang="zh-CN" sz="2395" b="1" baseline="-25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0" name="Text Box 2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322895" y="4231995"/>
            <a:ext cx="53721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defPPr/>
          </a:lstStyle>
          <a:p>
            <a:pPr algn="l">
              <a:spcBef>
                <a:spcPct val="0"/>
              </a:spcBef>
            </a:pPr>
            <a:r>
              <a:rPr kumimoji="1" lang="en-US" altLang="zh-CN" sz="2395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kumimoji="1" lang="en-US" altLang="zh-CN" sz="2395" b="1" baseline="-2500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21" name="Text Box 2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065000" y="3549203"/>
            <a:ext cx="63754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defPPr/>
          </a:lstStyle>
          <a:p>
            <a:pPr algn="l">
              <a:spcBef>
                <a:spcPct val="0"/>
              </a:spcBef>
            </a:pPr>
            <a:r>
              <a:rPr kumimoji="1" lang="en-US" altLang="zh-CN" sz="2395" b="1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kumimoji="1" lang="en-US" altLang="zh-CN" sz="2395" b="1" baseline="-25000">
                <a:solidFill>
                  <a:srgbClr val="FF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123</a:t>
            </a:r>
          </a:p>
        </p:txBody>
      </p:sp>
      <p:sp>
        <p:nvSpPr>
          <p:cNvPr id="22" name="Text Box 2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281769" y="4076436"/>
            <a:ext cx="73787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defPPr/>
          </a:lstStyle>
          <a:p>
            <a:pPr algn="l">
              <a:spcBef>
                <a:spcPct val="0"/>
              </a:spcBef>
            </a:pPr>
            <a:r>
              <a:rPr kumimoji="1" lang="en-US" altLang="zh-CN" sz="2395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kumimoji="1" lang="en-US" altLang="zh-CN" sz="2395" b="1" baseline="-25000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1234</a:t>
            </a:r>
          </a:p>
        </p:txBody>
      </p:sp>
      <p:sp>
        <p:nvSpPr>
          <p:cNvPr id="23" name="矩形 22"/>
          <p:cNvSpPr/>
          <p:nvPr>
            <p:custDataLst>
              <p:tags r:id="rId24"/>
            </p:custDataLst>
          </p:nvPr>
        </p:nvSpPr>
        <p:spPr>
          <a:xfrm>
            <a:off x="6187440" y="3307080"/>
            <a:ext cx="4757420" cy="31724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/>
          </a:lstStyle>
          <a:p>
            <a:pPr>
              <a:lnSpc>
                <a:spcPct val="15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说明：</a:t>
            </a:r>
            <a:endParaRPr lang="en-US" altLang="zh-CN" sz="2665" b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2665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）求多个力的合力时，与求解顺序无关。</a:t>
            </a:r>
            <a:endParaRPr lang="en-US" altLang="zh-CN" sz="2665" b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2665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）几个力的合力只有一个，是唯一的。</a:t>
            </a:r>
          </a:p>
        </p:txBody>
      </p:sp>
      <p:sp>
        <p:nvSpPr>
          <p:cNvPr id="25" name="文本框 24"/>
          <p:cNvSpPr txBox="1"/>
          <p:nvPr>
            <p:custDataLst>
              <p:tags r:id="rId25"/>
            </p:custDataLst>
          </p:nvPr>
        </p:nvSpPr>
        <p:spPr>
          <a:xfrm>
            <a:off x="596053" y="1938020"/>
            <a:ext cx="10315787" cy="135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>
            <a:defPPr/>
          </a:lstStyle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先求两个力的合力，再求出这个合力与第三个力的合力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，以此类推，直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到把所有力合为一个力，得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到总合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力。</a:t>
            </a:r>
            <a:endParaRPr kumimoji="0" lang="zh-CN" altLang="en-US" sz="2665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6" name="Group 28"/>
          <p:cNvGrpSpPr/>
          <p:nvPr>
            <p:custDataLst>
              <p:tags r:id="rId26"/>
            </p:custDataLst>
          </p:nvPr>
        </p:nvGrpSpPr>
        <p:grpSpPr>
          <a:xfrm>
            <a:off x="1061086" y="6985"/>
            <a:ext cx="3243985" cy="711200"/>
            <a:chOff x="711" y="-10"/>
            <a:chExt cx="2078" cy="448"/>
          </a:xfrm>
        </p:grpSpPr>
        <p:sp>
          <p:nvSpPr>
            <p:cNvPr id="27" name="Rectangle 8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711" y="-10"/>
              <a:ext cx="2078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28" name="TextBox 3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711" y="-10"/>
              <a:ext cx="2048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多个力的合成</a:t>
              </a:r>
            </a:p>
          </p:txBody>
        </p:sp>
      </p:grpSp>
      <p:sp>
        <p:nvSpPr>
          <p:cNvPr id="51" name="AutoShape 10"/>
          <p:cNvSpPr>
            <a:spLocks noChangeArrowheads="1"/>
          </p:cNvSpPr>
          <p:nvPr userDrawn="1">
            <p:custDataLst>
              <p:tags r:id="rId29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52" name="Text Box 24"/>
          <p:cNvSpPr txBox="1">
            <a:spLocks noChangeArrowheads="1"/>
          </p:cNvSpPr>
          <p:nvPr userDrawn="1">
            <p:custDataLst>
              <p:tags r:id="rId30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" presetClass="entr" presetSubtype="0" fill="hold" grpId="15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4" presetID="1" presetClass="entr" presetSubtype="0" fill="hold" grpId="14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27" presetID="1" presetClass="entr" presetSubtype="0" fill="hold" grpId="13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30" presetID="1" presetClass="entr" presetSubtype="0" fill="hold" grpId="16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9" presetClass="entr" presetSubtype="0" fill="hold" grpId="6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" presetClass="entr" presetSubtype="10" fill="hold" grpId="17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7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9" presetClass="entr" presetSubtype="0" fill="hold" grpId="9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ntr" presetSubtype="0" fill="hold" grpId="1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9" presetClass="entr" presetSubtype="0" fill="hold" grpId="1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  <p:bldP spid="5" grpId="2"/>
      <p:bldP spid="6" grpId="3"/>
      <p:bldP spid="7" grpId="4"/>
      <p:bldP spid="8" grpId="5"/>
      <p:bldP spid="9" grpId="6"/>
      <p:bldP spid="10" grpId="7"/>
      <p:bldP spid="11" grpId="8"/>
      <p:bldP spid="12" grpId="9"/>
      <p:bldP spid="13" grpId="10"/>
      <p:bldP spid="14" grpId="11"/>
      <p:bldP spid="15" grpId="12"/>
      <p:bldP spid="16" grpId="13"/>
      <p:bldP spid="17" grpId="14"/>
      <p:bldP spid="18" grpId="15"/>
      <p:bldP spid="19" grpId="16"/>
      <p:bldP spid="20" grpId="17"/>
      <p:bldP spid="21" grpId="18"/>
      <p:bldP spid="22" grpId="19"/>
      <p:bldP spid="23" grpId="2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1861961" y="1984099"/>
            <a:ext cx="1938777" cy="1462278"/>
            <a:chExt cx="4081" cy="3078"/>
          </a:xfrm>
        </p:grpSpPr>
        <p:grpSp>
          <p:nvGrpSpPr>
            <p:cNvPr id="8" name="组合 7"/>
            <p:cNvGrpSpPr/>
            <p:nvPr>
              <p:custDataLst>
                <p:tags r:id="rId4"/>
              </p:custDataLst>
            </p:nvPr>
          </p:nvGrpSpPr>
          <p:grpSpPr>
            <a:xfrm>
              <a:off x="0" y="2207"/>
              <a:ext cx="4081" cy="871"/>
              <a:chExt cx="4081" cy="871"/>
            </a:xfrm>
          </p:grpSpPr>
          <p:sp>
            <p:nvSpPr>
              <p:cNvPr id="12" name="Line 15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72"/>
                <a:ext cx="4081" cy="0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txBody>
              <a:bodyPr/>
              <a:lstStyle>
                <a:defPPr/>
              </a:lstStyle>
              <a:p>
                <a:pPr/>
                <a:endParaRPr sz="135">
                  <a:solidFill>
                    <a:prstClr val="black"/>
                  </a:solidFill>
                  <a:latin typeface="等线" panose="02010600030101010101" pitchFamily="2" charset="-122"/>
                  <a:cs typeface="Arial"/>
                </a:endParaRPr>
              </a:p>
            </p:txBody>
          </p:sp>
          <p:sp>
            <p:nvSpPr>
              <p:cNvPr id="13" name="Text Box 1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00" y="0"/>
                <a:ext cx="1081" cy="87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/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095" b="1" i="1">
                    <a:solidFill>
                      <a:srgbClr val="0000FF"/>
                    </a:solidFill>
                    <a:latin typeface="Times New Roman" panose="02020603050405020304" pitchFamily="2" charset="-122"/>
                    <a:ea typeface="楷体_GB2312" pitchFamily="49" charset="-122"/>
                    <a:cs typeface="Arial"/>
                  </a:rPr>
                  <a:t>F</a:t>
                </a:r>
                <a:r>
                  <a:rPr lang="en-US" altLang="zh-CN" sz="2095" b="1" i="1" baseline="-25000">
                    <a:solidFill>
                      <a:srgbClr val="0000FF"/>
                    </a:solidFill>
                    <a:latin typeface="Times New Roman" panose="02020603050405020304" pitchFamily="2" charset="-122"/>
                    <a:ea typeface="楷体_GB2312" pitchFamily="49" charset="-122"/>
                    <a:cs typeface="Arial"/>
                  </a:rPr>
                  <a:t>1</a:t>
                </a:r>
                <a:endParaRPr lang="en-US" altLang="zh-CN" sz="2095" b="1" i="1">
                  <a:solidFill>
                    <a:srgbClr val="0000FF"/>
                  </a:solidFill>
                  <a:latin typeface="Times New Roman" panose="02020603050405020304" pitchFamily="2" charset="-122"/>
                  <a:ea typeface="楷体_GB2312" pitchFamily="49" charset="-122"/>
                  <a:cs typeface="Arial"/>
                </a:endParaRPr>
              </a:p>
            </p:txBody>
          </p:sp>
        </p:grpSp>
        <p:grpSp>
          <p:nvGrpSpPr>
            <p:cNvPr id="9" name="组合 8"/>
            <p:cNvGrpSpPr/>
            <p:nvPr>
              <p:custDataLst>
                <p:tags r:id="rId7"/>
              </p:custDataLst>
            </p:nvPr>
          </p:nvGrpSpPr>
          <p:grpSpPr>
            <a:xfrm>
              <a:off x="0" y="0"/>
              <a:ext cx="1440" cy="2280"/>
              <a:chExt cx="1440" cy="2280"/>
            </a:xfrm>
          </p:grpSpPr>
          <p:sp>
            <p:nvSpPr>
              <p:cNvPr id="10" name="Line 16"/>
              <p:cNvSpPr/>
              <p:nvPr>
                <p:custDataLst>
                  <p:tags r:id="rId8"/>
                </p:custDataLst>
              </p:nvPr>
            </p:nvSpPr>
            <p:spPr>
              <a:xfrm flipV="1">
                <a:off x="0" y="0"/>
                <a:ext cx="1440" cy="2280"/>
              </a:xfrm>
              <a:prstGeom prst="line">
                <a:avLst/>
              </a:prstGeom>
              <a:ln w="317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txBody>
              <a:bodyPr/>
              <a:lstStyle>
                <a:defPPr/>
              </a:lstStyle>
              <a:p>
                <a:pPr/>
                <a:endParaRPr sz="135">
                  <a:solidFill>
                    <a:prstClr val="black"/>
                  </a:solidFill>
                  <a:latin typeface="等线" panose="02010600030101010101" pitchFamily="2" charset="-122"/>
                  <a:cs typeface="Arial"/>
                </a:endParaRPr>
              </a:p>
            </p:txBody>
          </p:sp>
          <p:sp>
            <p:nvSpPr>
              <p:cNvPr id="11" name="Text Box 1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0" y="326"/>
                <a:ext cx="1080" cy="87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/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095" b="1" i="1">
                    <a:solidFill>
                      <a:srgbClr val="0000FF"/>
                    </a:solidFill>
                    <a:latin typeface="Times New Roman" panose="02020603050405020304" pitchFamily="2" charset="-122"/>
                    <a:ea typeface="楷体_GB2312" pitchFamily="49" charset="-122"/>
                    <a:cs typeface="Arial"/>
                  </a:rPr>
                  <a:t>F</a:t>
                </a:r>
                <a:r>
                  <a:rPr lang="en-US" altLang="zh-CN" sz="2095" b="1" i="1" baseline="-25000">
                    <a:solidFill>
                      <a:srgbClr val="0000FF"/>
                    </a:solidFill>
                    <a:latin typeface="Times New Roman" panose="02020603050405020304" pitchFamily="2" charset="-122"/>
                    <a:ea typeface="楷体_GB2312" pitchFamily="49" charset="-122"/>
                    <a:cs typeface="Arial"/>
                  </a:rPr>
                  <a:t>2</a:t>
                </a:r>
                <a:endParaRPr lang="en-US" altLang="zh-CN" sz="2095" b="1" i="1">
                  <a:solidFill>
                    <a:srgbClr val="0000FF"/>
                  </a:solidFill>
                  <a:latin typeface="Times New Roman" panose="02020603050405020304" pitchFamily="2" charset="-122"/>
                  <a:ea typeface="楷体_GB2312" pitchFamily="49" charset="-122"/>
                  <a:cs typeface="Arial"/>
                </a:endParaRPr>
              </a:p>
            </p:txBody>
          </p:sp>
        </p:grpSp>
      </p:grpSp>
      <p:grpSp>
        <p:nvGrpSpPr>
          <p:cNvPr id="14" name="组合 22"/>
          <p:cNvGrpSpPr/>
          <p:nvPr>
            <p:custDataLst>
              <p:tags r:id="rId10"/>
            </p:custDataLst>
          </p:nvPr>
        </p:nvGrpSpPr>
        <p:grpSpPr>
          <a:xfrm>
            <a:off x="1890465" y="1737060"/>
            <a:ext cx="3006031" cy="1592685"/>
            <a:chExt cx="4046538" cy="2084406"/>
          </a:xfrm>
        </p:grpSpPr>
        <p:grpSp>
          <p:nvGrpSpPr>
            <p:cNvPr id="15" name="组合 20"/>
            <p:cNvGrpSpPr/>
            <p:nvPr>
              <p:custDataLst>
                <p:tags r:id="rId11"/>
              </p:custDataLst>
            </p:nvPr>
          </p:nvGrpSpPr>
          <p:grpSpPr>
            <a:xfrm>
              <a:off x="0" y="0"/>
              <a:ext cx="4046538" cy="1874438"/>
              <a:chExt cx="4046538" cy="1874438"/>
            </a:xfrm>
          </p:grpSpPr>
          <p:grpSp>
            <p:nvGrpSpPr>
              <p:cNvPr id="17" name="组合 19"/>
              <p:cNvGrpSpPr/>
              <p:nvPr>
                <p:custDataLst>
                  <p:tags r:id="rId12"/>
                </p:custDataLst>
              </p:nvPr>
            </p:nvGrpSpPr>
            <p:grpSpPr>
              <a:xfrm>
                <a:off x="0" y="0"/>
                <a:ext cx="4046538" cy="1711325"/>
                <a:chExt cx="4046538" cy="1711325"/>
              </a:xfrm>
            </p:grpSpPr>
            <p:sp>
              <p:nvSpPr>
                <p:cNvPr id="19" name="Line 7"/>
                <p:cNvSpPr/>
                <p:nvPr>
                  <p:custDataLst>
                    <p:tags r:id="rId13"/>
                  </p:custDataLst>
                </p:nvPr>
              </p:nvSpPr>
              <p:spPr>
                <a:xfrm flipV="1">
                  <a:off x="0" y="339725"/>
                  <a:ext cx="3505200" cy="1371600"/>
                </a:xfrm>
                <a:prstGeom prst="line">
                  <a:avLst/>
                </a:prstGeom>
                <a:ln w="317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lg"/>
                </a:ln>
              </p:spPr>
              <p:txBody>
                <a:bodyPr/>
                <a:lstStyle>
                  <a:defPPr/>
                </a:lstStyle>
                <a:p>
                  <a:pPr/>
                  <a:endParaRPr sz="135">
                    <a:solidFill>
                      <a:prstClr val="black"/>
                    </a:solidFill>
                    <a:latin typeface="等线" panose="02010600030101010101" pitchFamily="2" charset="-122"/>
                    <a:cs typeface="Arial"/>
                  </a:endParaRPr>
                </a:p>
              </p:txBody>
            </p:sp>
            <p:sp>
              <p:nvSpPr>
                <p:cNvPr id="20" name="Text Box 8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3436938" y="0"/>
                  <a:ext cx="609600" cy="54184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/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zh-CN" sz="2095" b="1" i="1">
                      <a:solidFill>
                        <a:srgbClr val="FF0000"/>
                      </a:solidFill>
                      <a:latin typeface="Times New Roman" panose="02020603050405020304" pitchFamily="2" charset="-122"/>
                      <a:ea typeface="楷体_GB2312" pitchFamily="49" charset="-122"/>
                      <a:cs typeface="Arial"/>
                    </a:rPr>
                    <a:t>F</a:t>
                  </a:r>
                </a:p>
              </p:txBody>
            </p:sp>
          </p:grpSp>
          <p:sp>
            <p:nvSpPr>
              <p:cNvPr id="18" name="Text Box 11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98500" y="1211262"/>
                <a:ext cx="869950" cy="6631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/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695" b="1" i="1">
                    <a:solidFill>
                      <a:srgbClr val="FF0000"/>
                    </a:solidFill>
                    <a:latin typeface="Times New Roman" panose="02020603050405020304" pitchFamily="2" charset="-122"/>
                    <a:ea typeface="楷体_GB2312" pitchFamily="49" charset="-122"/>
                    <a:cs typeface="Arial"/>
                  </a:rPr>
                  <a:t>θ</a:t>
                </a:r>
              </a:p>
            </p:txBody>
          </p:sp>
        </p:grpSp>
        <p:sp>
          <p:nvSpPr>
            <p:cNvPr id="16" name="弧形 21"/>
            <p:cNvSpPr/>
            <p:nvPr>
              <p:custDataLst>
                <p:tags r:id="rId16"/>
              </p:custDataLst>
            </p:nvPr>
          </p:nvSpPr>
          <p:spPr>
            <a:xfrm>
              <a:off x="498475" y="1441463"/>
              <a:ext cx="285750" cy="642943"/>
            </a:xfrm>
            <a:custGeom>
              <a:cxnLst>
                <a:cxn ang="11796480">
                  <a:pos x="142875" y="0"/>
                </a:cxn>
                <a:cxn ang="11796480">
                  <a:pos x="142875" y="321472"/>
                </a:cxn>
                <a:cxn ang="5898240">
                  <a:pos x="285750" y="321472"/>
                </a:cxn>
              </a:cxnLst>
              <a:rect l="0" t="0" r="0" b="0"/>
              <a:pathLst>
                <a:path w="285750" h="642943" stroke="0">
                  <a:moveTo>
                    <a:pt x="142875" y="0"/>
                  </a:moveTo>
                  <a:cubicBezTo>
                    <a:pt x="221783" y="0"/>
                    <a:pt x="285750" y="143928"/>
                    <a:pt x="285750" y="321472"/>
                  </a:cubicBezTo>
                  <a:lnTo>
                    <a:pt x="142875" y="321472"/>
                  </a:lnTo>
                  <a:close/>
                </a:path>
                <a:path w="285750" h="642943" fill="none">
                  <a:moveTo>
                    <a:pt x="142875" y="0"/>
                  </a:moveTo>
                  <a:cubicBezTo>
                    <a:pt x="221783" y="0"/>
                    <a:pt x="285750" y="143928"/>
                    <a:pt x="285750" y="321472"/>
                  </a:cubicBezTo>
                </a:path>
              </a:pathLst>
            </a:custGeom>
            <a:noFill/>
            <a:ln w="31750" cap="rnd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45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/>
              </a:endParaRPr>
            </a:p>
          </p:txBody>
        </p:sp>
      </p:grpSp>
      <p:sp>
        <p:nvSpPr>
          <p:cNvPr id="21" name="Line 5"/>
          <p:cNvSpPr/>
          <p:nvPr>
            <p:custDataLst>
              <p:tags r:id="rId17"/>
            </p:custDataLst>
          </p:nvPr>
        </p:nvSpPr>
        <p:spPr>
          <a:xfrm>
            <a:off x="2523739" y="1981962"/>
            <a:ext cx="1938303" cy="0"/>
          </a:xfrm>
          <a:prstGeom prst="line">
            <a:avLst/>
          </a:prstGeom>
          <a:ln w="28575" cap="flat" cmpd="sng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79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cs typeface="Arial"/>
            </a:endParaRPr>
          </a:p>
        </p:txBody>
      </p:sp>
      <p:sp>
        <p:nvSpPr>
          <p:cNvPr id="22" name="Line 6"/>
          <p:cNvSpPr/>
          <p:nvPr>
            <p:custDataLst>
              <p:tags r:id="rId18"/>
            </p:custDataLst>
          </p:nvPr>
        </p:nvSpPr>
        <p:spPr>
          <a:xfrm flipV="1">
            <a:off x="3795513" y="1955832"/>
            <a:ext cx="684107" cy="1083169"/>
          </a:xfrm>
          <a:prstGeom prst="line">
            <a:avLst/>
          </a:prstGeom>
          <a:ln w="28575" cap="flat" cmpd="sng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79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cs typeface="Arial"/>
            </a:endParaRPr>
          </a:p>
        </p:txBody>
      </p:sp>
      <p:grpSp>
        <p:nvGrpSpPr>
          <p:cNvPr id="30" name="组合 22"/>
          <p:cNvGrpSpPr/>
          <p:nvPr>
            <p:custDataLst>
              <p:tags r:id="rId19"/>
            </p:custDataLst>
          </p:nvPr>
        </p:nvGrpSpPr>
        <p:grpSpPr>
          <a:xfrm>
            <a:off x="6178239" y="1689879"/>
            <a:ext cx="3006031" cy="1592687"/>
            <a:chExt cx="4046538" cy="2084406"/>
          </a:xfrm>
        </p:grpSpPr>
        <p:grpSp>
          <p:nvGrpSpPr>
            <p:cNvPr id="31" name="组合 20"/>
            <p:cNvGrpSpPr/>
            <p:nvPr>
              <p:custDataLst>
                <p:tags r:id="rId20"/>
              </p:custDataLst>
            </p:nvPr>
          </p:nvGrpSpPr>
          <p:grpSpPr>
            <a:xfrm>
              <a:off x="0" y="0"/>
              <a:ext cx="4046538" cy="1874438"/>
              <a:chExt cx="4046538" cy="1874438"/>
            </a:xfrm>
          </p:grpSpPr>
          <p:grpSp>
            <p:nvGrpSpPr>
              <p:cNvPr id="33" name="组合 19"/>
              <p:cNvGrpSpPr/>
              <p:nvPr>
                <p:custDataLst>
                  <p:tags r:id="rId21"/>
                </p:custDataLst>
              </p:nvPr>
            </p:nvGrpSpPr>
            <p:grpSpPr>
              <a:xfrm>
                <a:off x="0" y="0"/>
                <a:ext cx="4046538" cy="1711325"/>
                <a:chExt cx="4046538" cy="1711325"/>
              </a:xfrm>
            </p:grpSpPr>
            <p:sp>
              <p:nvSpPr>
                <p:cNvPr id="35" name="Line 7"/>
                <p:cNvSpPr/>
                <p:nvPr>
                  <p:custDataLst>
                    <p:tags r:id="rId22"/>
                  </p:custDataLst>
                </p:nvPr>
              </p:nvSpPr>
              <p:spPr>
                <a:xfrm flipV="1">
                  <a:off x="0" y="339725"/>
                  <a:ext cx="3505200" cy="1371600"/>
                </a:xfrm>
                <a:prstGeom prst="line">
                  <a:avLst/>
                </a:prstGeom>
                <a:ln w="317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lg"/>
                </a:ln>
              </p:spPr>
              <p:txBody>
                <a:bodyPr/>
                <a:lstStyle>
                  <a:defPPr/>
                </a:lstStyle>
                <a:p>
                  <a:pPr/>
                  <a:endParaRPr sz="135">
                    <a:solidFill>
                      <a:prstClr val="black"/>
                    </a:solidFill>
                    <a:latin typeface="等线" panose="02010600030101010101" pitchFamily="2" charset="-122"/>
                    <a:cs typeface="Arial"/>
                  </a:endParaRPr>
                </a:p>
              </p:txBody>
            </p:sp>
            <p:sp>
              <p:nvSpPr>
                <p:cNvPr id="36" name="Text Box 8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3436938" y="0"/>
                  <a:ext cx="609600" cy="54184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>
                  <a:defPPr/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zh-CN" sz="2095" b="1" i="1">
                      <a:solidFill>
                        <a:srgbClr val="FF0000"/>
                      </a:solidFill>
                      <a:latin typeface="Times New Roman" panose="02020603050405020304" pitchFamily="2" charset="-122"/>
                      <a:ea typeface="楷体_GB2312" pitchFamily="49" charset="-122"/>
                      <a:cs typeface="Arial"/>
                    </a:rPr>
                    <a:t>F</a:t>
                  </a:r>
                </a:p>
              </p:txBody>
            </p:sp>
          </p:grpSp>
          <p:sp>
            <p:nvSpPr>
              <p:cNvPr id="34" name="Text Box 11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698500" y="1211262"/>
                <a:ext cx="869950" cy="6631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>
                <a:defPPr/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695" b="1" i="1">
                    <a:solidFill>
                      <a:srgbClr val="FF0000"/>
                    </a:solidFill>
                    <a:latin typeface="Times New Roman" panose="02020603050405020304" pitchFamily="2" charset="-122"/>
                    <a:ea typeface="楷体_GB2312" pitchFamily="49" charset="-122"/>
                    <a:cs typeface="Arial"/>
                  </a:rPr>
                  <a:t>θ</a:t>
                </a:r>
              </a:p>
            </p:txBody>
          </p:sp>
        </p:grpSp>
        <p:sp>
          <p:nvSpPr>
            <p:cNvPr id="32" name="弧形 21"/>
            <p:cNvSpPr/>
            <p:nvPr>
              <p:custDataLst>
                <p:tags r:id="rId25"/>
              </p:custDataLst>
            </p:nvPr>
          </p:nvSpPr>
          <p:spPr>
            <a:xfrm>
              <a:off x="498475" y="1441463"/>
              <a:ext cx="285750" cy="642943"/>
            </a:xfrm>
            <a:custGeom>
              <a:cxnLst>
                <a:cxn ang="11796480">
                  <a:pos x="142875" y="0"/>
                </a:cxn>
                <a:cxn ang="11796480">
                  <a:pos x="142875" y="321472"/>
                </a:cxn>
                <a:cxn ang="5898240">
                  <a:pos x="285750" y="321472"/>
                </a:cxn>
              </a:cxnLst>
              <a:rect l="0" t="0" r="0" b="0"/>
              <a:pathLst>
                <a:path w="285750" h="642943" stroke="0">
                  <a:moveTo>
                    <a:pt x="142875" y="0"/>
                  </a:moveTo>
                  <a:cubicBezTo>
                    <a:pt x="221783" y="0"/>
                    <a:pt x="285750" y="143928"/>
                    <a:pt x="285750" y="321472"/>
                  </a:cubicBezTo>
                  <a:lnTo>
                    <a:pt x="142875" y="321472"/>
                  </a:lnTo>
                  <a:close/>
                </a:path>
                <a:path w="285750" h="642943" fill="none">
                  <a:moveTo>
                    <a:pt x="142875" y="0"/>
                  </a:moveTo>
                  <a:cubicBezTo>
                    <a:pt x="221783" y="0"/>
                    <a:pt x="285750" y="143928"/>
                    <a:pt x="285750" y="321472"/>
                  </a:cubicBezTo>
                </a:path>
              </a:pathLst>
            </a:custGeom>
            <a:noFill/>
            <a:ln w="31750" cap="rnd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45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26"/>
            </p:custDataLst>
          </p:nvPr>
        </p:nvGrpSpPr>
        <p:grpSpPr>
          <a:xfrm>
            <a:off x="5846027" y="2825964"/>
            <a:ext cx="456071" cy="506904"/>
            <a:chExt cx="960" cy="1067"/>
          </a:xfrm>
        </p:grpSpPr>
        <p:sp>
          <p:nvSpPr>
            <p:cNvPr id="38" name="Text Box 20"/>
            <p:cNvSpPr txBox="1"/>
            <p:nvPr>
              <p:custDataLst>
                <p:tags r:id="rId27"/>
              </p:custDataLst>
            </p:nvPr>
          </p:nvSpPr>
          <p:spPr>
            <a:xfrm>
              <a:off x="0" y="0"/>
              <a:ext cx="960" cy="10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2695" b="1" i="1">
                  <a:solidFill>
                    <a:srgbClr val="FF0000"/>
                  </a:solidFill>
                  <a:latin typeface="Times New Roman" panose="02020603050405020304" pitchFamily="2" charset="-122"/>
                  <a:ea typeface="楷体_GB2312" pitchFamily="49" charset="-122"/>
                  <a:cs typeface="Arial"/>
                </a:rPr>
                <a:t>o</a:t>
              </a:r>
            </a:p>
          </p:txBody>
        </p:sp>
        <p:sp>
          <p:nvSpPr>
            <p:cNvPr id="39" name="Oval 19"/>
            <p:cNvSpPr/>
            <p:nvPr>
              <p:custDataLst>
                <p:tags r:id="rId28"/>
              </p:custDataLst>
            </p:nvPr>
          </p:nvSpPr>
          <p:spPr>
            <a:xfrm>
              <a:off x="592" y="358"/>
              <a:ext cx="120" cy="12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67460" tIns="35154" rIns="67460" bIns="35154" anchor="ctr"/>
            <a:lstStyle>
              <a:defPPr/>
            </a:lstStyle>
            <a:p>
              <a:pPr/>
              <a:endParaRPr lang="zh-CN" altLang="en-US" sz="1345" i="1">
                <a:solidFill>
                  <a:prstClr val="black"/>
                </a:solidFill>
                <a:latin typeface="Times New Roman" panose="02020603050405020304" pitchFamily="2" charset="-122"/>
                <a:ea typeface="Times New Roman" panose="02020603050405020304" pitchFamily="2" charset="-122"/>
                <a:cs typeface="Arial"/>
              </a:endParaRPr>
            </a:p>
          </p:txBody>
        </p:sp>
      </p:grpSp>
      <p:sp>
        <p:nvSpPr>
          <p:cNvPr id="41" name="文本框 40"/>
          <p:cNvSpPr txBox="1"/>
          <p:nvPr>
            <p:custDataLst>
              <p:tags r:id="rId29"/>
            </p:custDataLst>
          </p:nvPr>
        </p:nvSpPr>
        <p:spPr>
          <a:xfrm>
            <a:off x="10206990" y="1737360"/>
            <a:ext cx="523240" cy="2245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t">
            <a:spAutoFit/>
          </a:bodyPr>
          <a:lstStyle>
            <a:defPPr/>
          </a:lstStyle>
          <a:p>
            <a:pPr/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/>
                <a:sym typeface="Arial" panose="020b0604020202020204" pitchFamily="34" charset="0"/>
              </a:rPr>
              <a:t>三角形定则</a:t>
            </a:r>
          </a:p>
        </p:txBody>
      </p:sp>
      <p:sp>
        <p:nvSpPr>
          <p:cNvPr id="45" name="文本框 44"/>
          <p:cNvSpPr txBox="1"/>
          <p:nvPr>
            <p:custDataLst>
              <p:tags r:id="rId30"/>
            </p:custDataLst>
          </p:nvPr>
        </p:nvSpPr>
        <p:spPr>
          <a:xfrm>
            <a:off x="2068195" y="3759835"/>
            <a:ext cx="1387475" cy="5219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>
            <a:defPPr/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Arial"/>
              </a:rPr>
              <a:t>共起点</a:t>
            </a:r>
          </a:p>
        </p:txBody>
      </p:sp>
      <p:sp>
        <p:nvSpPr>
          <p:cNvPr id="46" name="文本框 45"/>
          <p:cNvSpPr txBox="1"/>
          <p:nvPr>
            <p:custDataLst>
              <p:tags r:id="rId31"/>
            </p:custDataLst>
          </p:nvPr>
        </p:nvSpPr>
        <p:spPr>
          <a:xfrm>
            <a:off x="6657340" y="3759835"/>
            <a:ext cx="1646555" cy="5219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>
            <a:defPPr/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Arial"/>
              </a:rPr>
              <a:t>首尾相接</a:t>
            </a:r>
          </a:p>
        </p:txBody>
      </p:sp>
      <p:grpSp>
        <p:nvGrpSpPr>
          <p:cNvPr id="24" name="组合 23"/>
          <p:cNvGrpSpPr/>
          <p:nvPr>
            <p:custDataLst>
              <p:tags r:id="rId32"/>
            </p:custDataLst>
          </p:nvPr>
        </p:nvGrpSpPr>
        <p:grpSpPr>
          <a:xfrm>
            <a:off x="6155733" y="2993756"/>
            <a:ext cx="1938600" cy="413989"/>
            <a:chExt cx="4081" cy="872"/>
          </a:xfrm>
        </p:grpSpPr>
        <p:sp>
          <p:nvSpPr>
            <p:cNvPr id="28" name="Line 15"/>
            <p:cNvSpPr/>
            <p:nvPr>
              <p:custDataLst>
                <p:tags r:id="rId33"/>
              </p:custDataLst>
            </p:nvPr>
          </p:nvSpPr>
          <p:spPr>
            <a:xfrm>
              <a:off x="0" y="72"/>
              <a:ext cx="4081" cy="0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med"/>
              <a:tailEnd type="arrow" w="sm" len="sm"/>
            </a:ln>
          </p:spPr>
          <p:txBody>
            <a:bodyPr/>
            <a:lstStyle>
              <a:defPPr/>
            </a:lstStyle>
            <a:p>
              <a:pPr/>
              <a:endParaRPr sz="135">
                <a:solidFill>
                  <a:prstClr val="black"/>
                </a:solidFill>
                <a:latin typeface="等线" panose="02010600030101010101" pitchFamily="2" charset="-122"/>
                <a:cs typeface="Arial"/>
              </a:endParaRPr>
            </a:p>
          </p:txBody>
        </p:sp>
        <p:sp>
          <p:nvSpPr>
            <p:cNvPr id="29" name="Text Box 17"/>
            <p:cNvSpPr txBox="1"/>
            <p:nvPr>
              <p:custDataLst>
                <p:tags r:id="rId34"/>
              </p:custDataLst>
            </p:nvPr>
          </p:nvSpPr>
          <p:spPr>
            <a:xfrm>
              <a:off x="1200" y="0"/>
              <a:ext cx="1081" cy="8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2095" b="1" i="1">
                  <a:solidFill>
                    <a:srgbClr val="0000FF"/>
                  </a:solidFill>
                  <a:latin typeface="Times New Roman" panose="02020603050405020304" pitchFamily="2" charset="-122"/>
                  <a:ea typeface="楷体_GB2312" pitchFamily="49" charset="-122"/>
                  <a:cs typeface="Arial"/>
                </a:rPr>
                <a:t>F</a:t>
              </a:r>
              <a:r>
                <a:rPr lang="en-US" altLang="zh-CN" sz="2095" b="1" i="1" baseline="-25000">
                  <a:solidFill>
                    <a:srgbClr val="0000FF"/>
                  </a:solidFill>
                  <a:latin typeface="Times New Roman" panose="02020603050405020304" pitchFamily="2" charset="-122"/>
                  <a:ea typeface="楷体_GB2312" pitchFamily="49" charset="-122"/>
                  <a:cs typeface="Arial"/>
                </a:rPr>
                <a:t>1</a:t>
              </a:r>
              <a:endParaRPr lang="en-US" altLang="zh-CN" sz="2095" b="1" i="1">
                <a:solidFill>
                  <a:srgbClr val="0000FF"/>
                </a:solidFill>
                <a:latin typeface="Times New Roman" panose="02020603050405020304" pitchFamily="2" charset="-122"/>
                <a:ea typeface="楷体_GB2312" pitchFamily="49" charset="-122"/>
                <a:cs typeface="Arial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35"/>
            </p:custDataLst>
          </p:nvPr>
        </p:nvGrpSpPr>
        <p:grpSpPr>
          <a:xfrm>
            <a:off x="6034601" y="1931630"/>
            <a:ext cx="805177" cy="1083696"/>
            <a:chOff x="-255" y="0"/>
            <a:chExt cx="1695" cy="2280"/>
          </a:xfrm>
        </p:grpSpPr>
        <p:sp>
          <p:nvSpPr>
            <p:cNvPr id="48" name="Line 16"/>
            <p:cNvSpPr/>
            <p:nvPr>
              <p:custDataLst>
                <p:tags r:id="rId36"/>
              </p:custDataLst>
            </p:nvPr>
          </p:nvSpPr>
          <p:spPr>
            <a:xfrm flipV="1">
              <a:off x="0" y="0"/>
              <a:ext cx="1440" cy="2280"/>
            </a:xfrm>
            <a:prstGeom prst="line">
              <a:avLst/>
            </a:prstGeom>
            <a:ln w="31750" cap="flat" cmpd="sng">
              <a:solidFill>
                <a:srgbClr val="0000FF"/>
              </a:solidFill>
              <a:prstDash val="solid"/>
              <a:round/>
              <a:headEnd type="none" w="med" len="med"/>
              <a:tailEnd type="arrow" w="sm" len="sm"/>
            </a:ln>
          </p:spPr>
          <p:txBody>
            <a:bodyPr/>
            <a:lstStyle>
              <a:defPPr/>
            </a:lstStyle>
            <a:p>
              <a:pPr/>
              <a:endParaRPr sz="135">
                <a:solidFill>
                  <a:prstClr val="black"/>
                </a:solidFill>
                <a:latin typeface="等线" panose="02010600030101010101" pitchFamily="2" charset="-122"/>
                <a:cs typeface="Arial"/>
              </a:endParaRPr>
            </a:p>
          </p:txBody>
        </p:sp>
        <p:sp>
          <p:nvSpPr>
            <p:cNvPr id="49" name="Text Box 18"/>
            <p:cNvSpPr txBox="1"/>
            <p:nvPr>
              <p:custDataLst>
                <p:tags r:id="rId37"/>
              </p:custDataLst>
            </p:nvPr>
          </p:nvSpPr>
          <p:spPr>
            <a:xfrm>
              <a:off x="-255" y="110"/>
              <a:ext cx="1080" cy="8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2095" b="1" i="1">
                  <a:solidFill>
                    <a:srgbClr val="0000FF"/>
                  </a:solidFill>
                  <a:latin typeface="Times New Roman" panose="02020603050405020304" pitchFamily="2" charset="-122"/>
                  <a:ea typeface="楷体_GB2312" pitchFamily="49" charset="-122"/>
                  <a:cs typeface="Arial"/>
                </a:rPr>
                <a:t>F</a:t>
              </a:r>
              <a:r>
                <a:rPr lang="en-US" altLang="zh-CN" sz="2095" b="1" i="1" baseline="-25000">
                  <a:solidFill>
                    <a:srgbClr val="0000FF"/>
                  </a:solidFill>
                  <a:latin typeface="Times New Roman" panose="02020603050405020304" pitchFamily="2" charset="-122"/>
                  <a:ea typeface="楷体_GB2312" pitchFamily="49" charset="-122"/>
                  <a:cs typeface="Arial"/>
                </a:rPr>
                <a:t>2</a:t>
              </a:r>
              <a:endParaRPr lang="en-US" altLang="zh-CN" sz="2095" b="1" i="1">
                <a:solidFill>
                  <a:srgbClr val="0000FF"/>
                </a:solidFill>
                <a:latin typeface="Times New Roman" panose="02020603050405020304" pitchFamily="2" charset="-122"/>
                <a:ea typeface="楷体_GB2312" pitchFamily="49" charset="-122"/>
                <a:cs typeface="Arial"/>
              </a:endParaRPr>
            </a:p>
          </p:txBody>
        </p:sp>
      </p:grpSp>
      <p:sp>
        <p:nvSpPr>
          <p:cNvPr id="51" name="AutoShape 34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 rot="10800000" flipH="1">
            <a:off x="4709593" y="2561063"/>
            <a:ext cx="695191" cy="247039"/>
          </a:xfrm>
          <a:custGeom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0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2147483646 w 21600"/>
              <a:gd name="T25" fmla="*/ 2147483646 h 21600"/>
              <a:gd name="T26" fmla="*/ 0 w 21600"/>
              <a:gd name="T27" fmla="*/ 2147483646 h 21600"/>
              <a:gd name="T28" fmla="*/ 0 w 21600"/>
              <a:gd name="T29" fmla="*/ 2147483646 h 21600"/>
              <a:gd name="T30" fmla="*/ 2147483646 w 21600"/>
              <a:gd name="T31" fmla="*/ 2147483646 h 21600"/>
              <a:gd name="T32" fmla="*/ 2147483646 w 21600"/>
              <a:gd name="T33" fmla="*/ 2147483646 h 21600"/>
              <a:gd name="T34" fmla="*/ 0 w 21600"/>
              <a:gd name="T35" fmla="*/ 2147483646 h 216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600" h="21600">
                <a:moveTo>
                  <a:pt x="16200" y="0"/>
                </a:moveTo>
                <a:lnTo>
                  <a:pt x="16200" y="3938"/>
                </a:lnTo>
                <a:lnTo>
                  <a:pt x="3375" y="3938"/>
                </a:lnTo>
                <a:lnTo>
                  <a:pt x="3375" y="17662"/>
                </a:lnTo>
                <a:lnTo>
                  <a:pt x="16200" y="17662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3938"/>
                </a:moveTo>
                <a:lnTo>
                  <a:pt x="1350" y="17662"/>
                </a:lnTo>
                <a:lnTo>
                  <a:pt x="2700" y="17662"/>
                </a:lnTo>
                <a:lnTo>
                  <a:pt x="2700" y="3938"/>
                </a:lnTo>
                <a:lnTo>
                  <a:pt x="1350" y="3938"/>
                </a:lnTo>
                <a:close/>
              </a:path>
              <a:path w="21600" h="21600">
                <a:moveTo>
                  <a:pt x="0" y="3938"/>
                </a:moveTo>
                <a:lnTo>
                  <a:pt x="0" y="17662"/>
                </a:lnTo>
                <a:lnTo>
                  <a:pt x="675" y="17662"/>
                </a:lnTo>
                <a:lnTo>
                  <a:pt x="675" y="3938"/>
                </a:lnTo>
                <a:lnTo>
                  <a:pt x="0" y="3938"/>
                </a:lnTo>
                <a:close/>
              </a:path>
            </a:pathLst>
          </a:custGeom>
          <a:gradFill rotWithShape="1">
            <a:gsLst>
              <a:gs pos="0">
                <a:srgbClr val="FF3399"/>
              </a:gs>
              <a:gs pos="12500">
                <a:srgbClr val="FF6633"/>
              </a:gs>
              <a:gs pos="25000">
                <a:srgbClr val="FFFF00"/>
              </a:gs>
              <a:gs pos="37500">
                <a:srgbClr val="01A78F"/>
              </a:gs>
              <a:gs pos="50000">
                <a:srgbClr val="3366FF"/>
              </a:gs>
              <a:gs pos="62500">
                <a:srgbClr val="01A78F"/>
              </a:gs>
              <a:gs pos="75000">
                <a:srgbClr val="FFFF00"/>
              </a:gs>
              <a:gs pos="87500">
                <a:srgbClr val="FF6633"/>
              </a:gs>
              <a:gs pos="100000">
                <a:srgbClr val="FF3399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</a:ln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23" name="文本框 22"/>
          <p:cNvSpPr txBox="1"/>
          <p:nvPr>
            <p:custDataLst>
              <p:tags r:id="rId39"/>
            </p:custDataLst>
          </p:nvPr>
        </p:nvSpPr>
        <p:spPr>
          <a:xfrm>
            <a:off x="853941" y="4511223"/>
            <a:ext cx="10483301" cy="13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>
              <a:lnSpc>
                <a:spcPct val="15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平行四边形的</a:t>
            </a:r>
            <a:r>
              <a:rPr lang="zh-CN" altLang="en-US" sz="2665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邻边平移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后，两个共点力首尾相接，从一个力的始端指向另一个力的末端，这个有向线段就是</a:t>
            </a:r>
            <a:r>
              <a:rPr lang="zh-CN" altLang="en-US" sz="2665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合力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grpSp>
        <p:nvGrpSpPr>
          <p:cNvPr id="5" name="Group 28"/>
          <p:cNvGrpSpPr/>
          <p:nvPr>
            <p:custDataLst>
              <p:tags r:id="rId40"/>
            </p:custDataLst>
          </p:nvPr>
        </p:nvGrpSpPr>
        <p:grpSpPr>
          <a:xfrm>
            <a:off x="1061086" y="6985"/>
            <a:ext cx="2739746" cy="711200"/>
            <a:chOff x="711" y="-10"/>
            <a:chExt cx="1755" cy="448"/>
          </a:xfrm>
        </p:grpSpPr>
        <p:sp>
          <p:nvSpPr>
            <p:cNvPr id="6" name="Rectangle 8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711" y="-10"/>
              <a:ext cx="1751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25" name="TextBox 3"/>
            <p:cNvSpPr txBox="1"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711" y="-10"/>
              <a:ext cx="1755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三角形定则</a:t>
              </a:r>
            </a:p>
          </p:txBody>
        </p:sp>
      </p:grpSp>
      <p:sp>
        <p:nvSpPr>
          <p:cNvPr id="26" name="AutoShape 10"/>
          <p:cNvSpPr>
            <a:spLocks noChangeArrowheads="1"/>
          </p:cNvSpPr>
          <p:nvPr userDrawn="1">
            <p:custDataLst>
              <p:tags r:id="rId43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52" name="Text Box 24"/>
          <p:cNvSpPr txBox="1">
            <a:spLocks noChangeArrowheads="1"/>
          </p:cNvSpPr>
          <p:nvPr userDrawn="1">
            <p:custDataLst>
              <p:tags r:id="rId44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  <p:cond evt="onBegin" delay="0">
                          <p:tn val="19"/>
                        </p:cond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  <p:cond evt="onBegin" delay="0">
                          <p:tn val="32"/>
                        </p:cond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  <p:cond evt="onBegin" delay="0">
                          <p:tn val="40"/>
                        </p:cond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  <p:cond evt="onBegin" delay="0">
                          <p:tn val="45"/>
                        </p:cond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06 -2.22222E-06 L 0.15911 0.00463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  <p:cond evt="onBegin" delay="0">
                          <p:tn val="49"/>
                        </p:cond>
                      </p:stCondLst>
                      <p:childTnLst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  <p:cond evt="onBegin" delay="0">
                          <p:tn val="54"/>
                        </p:cond>
                      </p:stCondLst>
                      <p:childTnLst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  <p:cond evt="onBegin" delay="0">
                          <p:tn val="59"/>
                        </p:cond>
                      </p:stCondLst>
                      <p:childTnLst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  <p:cond evt="onBegin" delay="0">
                          <p:tn val="66"/>
                        </p:cond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2"/>
      <p:bldP spid="45" grpId="0"/>
      <p:bldP spid="46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9" name="Text Box 6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43050" y="5163185"/>
            <a:ext cx="8483600" cy="501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/>
          </a:lstStyle>
          <a:p>
            <a:pPr/>
            <a:r>
              <a:rPr lang="zh-CN" altLang="en-US" sz="2665" b="1" smtClean="0">
                <a:latin typeface="宋体" panose="02010600030101010101" pitchFamily="2" charset="-122"/>
                <a:ea typeface="宋体" panose="02010600030101010101" pitchFamily="2" charset="-122"/>
              </a:rPr>
              <a:t>物体受三个力处于平衡态：平移后构成</a:t>
            </a:r>
            <a:r>
              <a:rPr lang="zh-CN" altLang="en-US" sz="2665" b="1" smtClean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封闭矢量</a:t>
            </a:r>
            <a:r>
              <a:rPr lang="zh-CN" altLang="en-US" sz="2665" b="1" smtClean="0">
                <a:latin typeface="宋体" panose="02010600030101010101" pitchFamily="2" charset="-122"/>
                <a:ea typeface="宋体" panose="02010600030101010101" pitchFamily="2" charset="-122"/>
              </a:rPr>
              <a:t>三</a:t>
            </a: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</a:rPr>
              <a:t>角形</a:t>
            </a:r>
          </a:p>
        </p:txBody>
      </p:sp>
      <p:grpSp>
        <p:nvGrpSpPr>
          <p:cNvPr id="20" name="Group 91"/>
          <p:cNvGrpSpPr/>
          <p:nvPr>
            <p:custDataLst>
              <p:tags r:id="rId5"/>
            </p:custDataLst>
          </p:nvPr>
        </p:nvGrpSpPr>
        <p:grpSpPr>
          <a:xfrm>
            <a:off x="1282996" y="2367850"/>
            <a:ext cx="503159" cy="1076635"/>
            <a:chOff x="2016" y="432"/>
            <a:chExt cx="318" cy="680"/>
          </a:xfrm>
        </p:grpSpPr>
        <p:sp>
          <p:nvSpPr>
            <p:cNvPr id="21" name="Line 92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2274" y="432"/>
              <a:ext cx="0" cy="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22" name="Text Box 93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016" y="624"/>
              <a:ext cx="318" cy="291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2395" b="1">
                  <a:latin typeface="宋体" panose="02010600030101010101" pitchFamily="2" charset="-122"/>
                </a:rPr>
                <a:t>F</a:t>
              </a:r>
              <a:r>
                <a:rPr lang="en-US" altLang="zh-CN" sz="2395" b="1" baseline="-25000">
                  <a:latin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23" name="Group 94"/>
          <p:cNvGrpSpPr/>
          <p:nvPr>
            <p:custDataLst>
              <p:tags r:id="rId8"/>
            </p:custDataLst>
          </p:nvPr>
        </p:nvGrpSpPr>
        <p:grpSpPr>
          <a:xfrm>
            <a:off x="2877910" y="3431819"/>
            <a:ext cx="1577509" cy="780560"/>
            <a:chOff x="2610" y="662"/>
            <a:chExt cx="997" cy="493"/>
          </a:xfrm>
        </p:grpSpPr>
        <p:sp>
          <p:nvSpPr>
            <p:cNvPr id="24" name="Line 95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2610" y="662"/>
              <a:ext cx="997" cy="4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25" name="Text Box 96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0" y="864"/>
              <a:ext cx="318" cy="291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2395" b="1">
                  <a:latin typeface="宋体" panose="02010600030101010101" pitchFamily="2" charset="-122"/>
                </a:rPr>
                <a:t>F</a:t>
              </a:r>
              <a:r>
                <a:rPr lang="en-US" altLang="zh-CN" sz="2395" b="1" baseline="-25000">
                  <a:latin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26" name="Group 97"/>
          <p:cNvGrpSpPr/>
          <p:nvPr>
            <p:custDataLst>
              <p:tags r:id="rId11"/>
            </p:custDataLst>
          </p:nvPr>
        </p:nvGrpSpPr>
        <p:grpSpPr>
          <a:xfrm>
            <a:off x="2270324" y="3887804"/>
            <a:ext cx="1137641" cy="536735"/>
            <a:chOff x="912" y="2544"/>
            <a:chExt cx="719" cy="339"/>
          </a:xfrm>
        </p:grpSpPr>
        <p:sp>
          <p:nvSpPr>
            <p:cNvPr id="27" name="Text Box 98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248" y="2592"/>
              <a:ext cx="383" cy="291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2395" b="1">
                  <a:latin typeface="宋体" panose="02010600030101010101" pitchFamily="2" charset="-122"/>
                </a:rPr>
                <a:t>F</a:t>
              </a:r>
              <a:r>
                <a:rPr lang="en-US" altLang="zh-CN" sz="2395" b="1" baseline="-25000">
                  <a:latin typeface="宋体" panose="02010600030101010101" pitchFamily="2" charset="-122"/>
                </a:rPr>
                <a:t>4</a:t>
              </a:r>
            </a:p>
          </p:txBody>
        </p:sp>
        <p:sp>
          <p:nvSpPr>
            <p:cNvPr id="28" name="Line 99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912" y="2544"/>
              <a:ext cx="656" cy="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</p:grpSp>
      <p:grpSp>
        <p:nvGrpSpPr>
          <p:cNvPr id="29" name="Group 100"/>
          <p:cNvGrpSpPr/>
          <p:nvPr>
            <p:custDataLst>
              <p:tags r:id="rId14"/>
            </p:custDataLst>
          </p:nvPr>
        </p:nvGrpSpPr>
        <p:grpSpPr>
          <a:xfrm>
            <a:off x="3561445" y="2975832"/>
            <a:ext cx="822773" cy="628566"/>
            <a:chOff x="3972" y="758"/>
            <a:chExt cx="520" cy="397"/>
          </a:xfrm>
        </p:grpSpPr>
        <p:sp>
          <p:nvSpPr>
            <p:cNvPr id="30" name="Line 101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3972" y="758"/>
              <a:ext cx="273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31" name="Text Box 102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116" y="864"/>
              <a:ext cx="376" cy="291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lang="en-US" altLang="zh-CN" sz="2395" b="1">
                  <a:latin typeface="宋体" panose="02010600030101010101" pitchFamily="2" charset="-122"/>
                </a:rPr>
                <a:t>F</a:t>
              </a:r>
              <a:r>
                <a:rPr lang="en-US" altLang="zh-CN" sz="2395" b="1" baseline="-25000">
                  <a:latin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32" name="Group 103"/>
          <p:cNvGrpSpPr/>
          <p:nvPr>
            <p:custDataLst>
              <p:tags r:id="rId17"/>
            </p:custDataLst>
          </p:nvPr>
        </p:nvGrpSpPr>
        <p:grpSpPr>
          <a:xfrm>
            <a:off x="1358944" y="3431818"/>
            <a:ext cx="405059" cy="717229"/>
            <a:chOff x="480" y="2448"/>
            <a:chExt cx="256" cy="453"/>
          </a:xfrm>
        </p:grpSpPr>
        <p:sp>
          <p:nvSpPr>
            <p:cNvPr id="33" name="Line 104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688" y="2448"/>
              <a:ext cx="48" cy="453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34" name="Text Box 105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80" y="2544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/>
            </a:lstStyle>
            <a:p>
              <a:pPr/>
              <a:r>
                <a:rPr lang="en-US" altLang="zh-CN" sz="2395" b="1">
                  <a:solidFill>
                    <a:srgbClr val="FF3300"/>
                  </a:solidFill>
                  <a:latin typeface="宋体" panose="02010600030101010101" pitchFamily="2" charset="-122"/>
                </a:rPr>
                <a:t>F</a:t>
              </a:r>
            </a:p>
          </p:txBody>
        </p:sp>
      </p:grpSp>
      <p:grpSp>
        <p:nvGrpSpPr>
          <p:cNvPr id="35" name="lxqlx8"/>
          <p:cNvGrpSpPr/>
          <p:nvPr>
            <p:custDataLst>
              <p:tags r:id="rId20"/>
            </p:custDataLst>
          </p:nvPr>
        </p:nvGrpSpPr>
        <p:grpSpPr>
          <a:xfrm rot="-5400000">
            <a:off x="5250774" y="2559478"/>
            <a:ext cx="1599120" cy="151897"/>
            <a:chOff x="4373" y="6238"/>
            <a:chExt cx="3035" cy="93"/>
          </a:xfrm>
        </p:grpSpPr>
        <p:sp>
          <p:nvSpPr>
            <p:cNvPr id="36" name="Rectangle 107" descr="浅色上对角线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373" y="6239"/>
              <a:ext cx="3021" cy="92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9525">
              <a:noFill/>
              <a:miter lim="800000"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37" name="Line 108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4378" y="6238"/>
              <a:ext cx="303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</p:grpSp>
      <p:sp>
        <p:nvSpPr>
          <p:cNvPr id="38" name="Oval 109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063006" y="2519844"/>
            <a:ext cx="911380" cy="9119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39" name="Line 110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>
            <a:off x="5801360" y="2450465"/>
            <a:ext cx="172720" cy="2070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grpSp>
        <p:nvGrpSpPr>
          <p:cNvPr id="40" name="Group 111"/>
          <p:cNvGrpSpPr/>
          <p:nvPr>
            <p:custDataLst>
              <p:tags r:id="rId25"/>
            </p:custDataLst>
          </p:nvPr>
        </p:nvGrpSpPr>
        <p:grpSpPr>
          <a:xfrm>
            <a:off x="5483888" y="2961582"/>
            <a:ext cx="566448" cy="911973"/>
            <a:chOff x="4586" y="1575"/>
            <a:chExt cx="358" cy="576"/>
          </a:xfrm>
        </p:grpSpPr>
        <p:sp>
          <p:nvSpPr>
            <p:cNvPr id="41" name="Line 112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4586" y="1575"/>
              <a:ext cx="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42" name="Text Box 113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608" y="1776"/>
              <a:ext cx="336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kumimoji="1" lang="en-US" altLang="zh-CN" sz="2395">
                  <a:latin typeface="Times New Roman" panose="02020603050405020304" charset="0"/>
                </a:rPr>
                <a:t>G</a:t>
              </a:r>
            </a:p>
          </p:txBody>
        </p:sp>
      </p:grpSp>
      <p:grpSp>
        <p:nvGrpSpPr>
          <p:cNvPr id="43" name="Group 114"/>
          <p:cNvGrpSpPr/>
          <p:nvPr>
            <p:custDataLst>
              <p:tags r:id="rId28"/>
            </p:custDataLst>
          </p:nvPr>
        </p:nvGrpSpPr>
        <p:grpSpPr>
          <a:xfrm>
            <a:off x="4443235" y="2961583"/>
            <a:ext cx="800621" cy="474986"/>
            <a:chOff x="4010" y="1575"/>
            <a:chExt cx="576" cy="300"/>
          </a:xfrm>
        </p:grpSpPr>
        <p:sp>
          <p:nvSpPr>
            <p:cNvPr id="44" name="Line 115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4010" y="1575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45" name="Text Box 116"/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128" y="1584"/>
              <a:ext cx="336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kumimoji="1" lang="en-US" altLang="zh-CN" sz="2395">
                  <a:latin typeface="Times New Roman" panose="02020603050405020304" charset="0"/>
                </a:rPr>
                <a:t>N</a:t>
              </a:r>
            </a:p>
          </p:txBody>
        </p:sp>
      </p:grpSp>
      <p:grpSp>
        <p:nvGrpSpPr>
          <p:cNvPr id="46" name="Group 117"/>
          <p:cNvGrpSpPr/>
          <p:nvPr>
            <p:custDataLst>
              <p:tags r:id="rId31"/>
            </p:custDataLst>
          </p:nvPr>
        </p:nvGrpSpPr>
        <p:grpSpPr>
          <a:xfrm>
            <a:off x="5368668" y="1843624"/>
            <a:ext cx="964122" cy="1132842"/>
            <a:chOff x="4535" y="642"/>
            <a:chExt cx="457" cy="954"/>
          </a:xfrm>
        </p:grpSpPr>
        <p:sp>
          <p:nvSpPr>
            <p:cNvPr id="47" name="Line 118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V="1">
              <a:off x="4596" y="816"/>
              <a:ext cx="396" cy="7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48" name="Text Box 119"/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535" y="642"/>
              <a:ext cx="457" cy="4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>
              <a:defPPr/>
            </a:lstStyle>
            <a:p>
              <a:pPr>
                <a:spcBef>
                  <a:spcPct val="50000"/>
                </a:spcBef>
              </a:pPr>
              <a:r>
                <a:rPr kumimoji="1" lang="en-US" altLang="zh-CN" sz="2395">
                  <a:latin typeface="Times New Roman" panose="02020603050405020304" charset="0"/>
                </a:rPr>
                <a:t>T</a:t>
              </a:r>
            </a:p>
          </p:txBody>
        </p:sp>
      </p:grpSp>
      <p:grpSp>
        <p:nvGrpSpPr>
          <p:cNvPr id="49" name="Group 120"/>
          <p:cNvGrpSpPr/>
          <p:nvPr>
            <p:custDataLst>
              <p:tags r:id="rId34"/>
            </p:custDataLst>
          </p:nvPr>
        </p:nvGrpSpPr>
        <p:grpSpPr>
          <a:xfrm>
            <a:off x="5572288" y="2897621"/>
            <a:ext cx="958848" cy="460736"/>
            <a:chOff x="3072" y="3216"/>
            <a:chExt cx="606" cy="291"/>
          </a:xfrm>
        </p:grpSpPr>
        <p:sp>
          <p:nvSpPr>
            <p:cNvPr id="50" name="Line 121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3072" y="3339"/>
              <a:ext cx="102" cy="117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51" name="Text Box 122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168" y="3216"/>
              <a:ext cx="510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/>
            </a:lstStyle>
            <a:p>
              <a:pPr/>
              <a:r>
                <a:rPr lang="en-US" altLang="zh-CN" sz="2395" b="1">
                  <a:solidFill>
                    <a:srgbClr val="FF3300"/>
                  </a:solidFill>
                  <a:latin typeface="宋体" panose="02010600030101010101" pitchFamily="2" charset="-122"/>
                </a:rPr>
                <a:t>F=0</a:t>
              </a:r>
            </a:p>
          </p:txBody>
        </p:sp>
      </p:grpSp>
      <p:sp>
        <p:nvSpPr>
          <p:cNvPr id="52" name="Oval 123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189560" y="1759867"/>
            <a:ext cx="2734140" cy="27359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53" name="Line 124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7189560" y="3127827"/>
            <a:ext cx="27341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54" name="Line 125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7797146" y="1987860"/>
            <a:ext cx="1443019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55" name="Line 126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>
            <a:off x="7797146" y="4267794"/>
            <a:ext cx="1443019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56" name="Line 127"/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>
            <a:off x="9240165" y="1987860"/>
            <a:ext cx="683535" cy="113996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57" name="Line 128"/>
          <p:cNvSpPr>
            <a:spLocks noChangeShapeType="1"/>
          </p:cNvSpPr>
          <p:nvPr>
            <p:custDataLst>
              <p:tags r:id="rId42"/>
            </p:custDataLst>
          </p:nvPr>
        </p:nvSpPr>
        <p:spPr bwMode="auto">
          <a:xfrm flipV="1">
            <a:off x="9240165" y="3203824"/>
            <a:ext cx="607587" cy="106396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/>
          <a:lstStyle>
            <a:defPPr/>
          </a:lstStyle>
          <a:p>
            <a:pPr/>
            <a:endParaRPr lang="zh-CN" altLang="en-US" sz="135"/>
          </a:p>
        </p:txBody>
      </p:sp>
      <p:sp>
        <p:nvSpPr>
          <p:cNvPr id="58" name="Text Box 129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8935433" y="2715867"/>
            <a:ext cx="531639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/>
          </a:lstStyle>
          <a:p>
            <a:pPr/>
            <a:r>
              <a:rPr lang="en-US" altLang="zh-CN" sz="2395" b="1">
                <a:latin typeface="宋体" panose="02010600030101010101" pitchFamily="2" charset="-122"/>
              </a:rPr>
              <a:t>F</a:t>
            </a:r>
            <a:r>
              <a:rPr lang="en-US" altLang="zh-CN" sz="2395" b="1" baseline="-25000">
                <a:latin typeface="宋体" panose="02010600030101010101" pitchFamily="2" charset="-122"/>
              </a:rPr>
              <a:t>3</a:t>
            </a:r>
          </a:p>
        </p:txBody>
      </p:sp>
      <p:grpSp>
        <p:nvGrpSpPr>
          <p:cNvPr id="59" name="Group 130"/>
          <p:cNvGrpSpPr/>
          <p:nvPr>
            <p:custDataLst>
              <p:tags r:id="rId44"/>
            </p:custDataLst>
          </p:nvPr>
        </p:nvGrpSpPr>
        <p:grpSpPr>
          <a:xfrm>
            <a:off x="7189560" y="1987860"/>
            <a:ext cx="902977" cy="1139967"/>
            <a:chOff x="3168" y="2448"/>
            <a:chExt cx="508" cy="720"/>
          </a:xfrm>
        </p:grpSpPr>
        <p:sp>
          <p:nvSpPr>
            <p:cNvPr id="60" name="Line 131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 flipV="1">
              <a:off x="3168" y="2448"/>
              <a:ext cx="38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61" name="Text Box 132"/>
            <p:cNvSpPr txBox="1"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3360" y="2640"/>
              <a:ext cx="316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/>
              <a:r>
                <a:rPr lang="en-US" altLang="zh-CN" sz="2395" b="1">
                  <a:latin typeface="宋体" panose="02010600030101010101" pitchFamily="2" charset="-122"/>
                </a:rPr>
                <a:t>F</a:t>
              </a:r>
              <a:r>
                <a:rPr lang="en-US" altLang="zh-CN" sz="2395" b="1" baseline="-25000">
                  <a:latin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62" name="Group 133"/>
          <p:cNvGrpSpPr/>
          <p:nvPr>
            <p:custDataLst>
              <p:tags r:id="rId47"/>
            </p:custDataLst>
          </p:nvPr>
        </p:nvGrpSpPr>
        <p:grpSpPr>
          <a:xfrm>
            <a:off x="7189560" y="1987860"/>
            <a:ext cx="2126553" cy="1139967"/>
            <a:chOff x="3168" y="2448"/>
            <a:chExt cx="1296" cy="720"/>
          </a:xfrm>
        </p:grpSpPr>
        <p:sp>
          <p:nvSpPr>
            <p:cNvPr id="63" name="Line 134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3168" y="2448"/>
              <a:ext cx="1296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64" name="Text Box 135"/>
            <p:cNvSpPr txBox="1"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3936" y="2640"/>
              <a:ext cx="338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/>
              <a:r>
                <a:rPr lang="en-US" altLang="zh-CN" sz="2395" b="1">
                  <a:latin typeface="宋体" panose="02010600030101010101" pitchFamily="2" charset="-122"/>
                </a:rPr>
                <a:t>F</a:t>
              </a:r>
              <a:r>
                <a:rPr lang="en-US" altLang="zh-CN" sz="2395" b="1" baseline="-25000">
                  <a:latin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65" name="Group 136"/>
          <p:cNvGrpSpPr/>
          <p:nvPr>
            <p:custDataLst>
              <p:tags r:id="rId50"/>
            </p:custDataLst>
          </p:nvPr>
        </p:nvGrpSpPr>
        <p:grpSpPr>
          <a:xfrm>
            <a:off x="7189560" y="3127827"/>
            <a:ext cx="2126553" cy="1139967"/>
            <a:chOff x="3168" y="3168"/>
            <a:chExt cx="1296" cy="720"/>
          </a:xfrm>
        </p:grpSpPr>
        <p:sp>
          <p:nvSpPr>
            <p:cNvPr id="66" name="Line 137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3168" y="3168"/>
              <a:ext cx="1296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67" name="Text Box 138"/>
            <p:cNvSpPr txBox="1"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3936" y="3360"/>
              <a:ext cx="344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/>
              <a:r>
                <a:rPr lang="en-US" altLang="zh-CN" sz="2395" b="1">
                  <a:latin typeface="宋体" panose="02010600030101010101" pitchFamily="2" charset="-122"/>
                </a:rPr>
                <a:t>F</a:t>
              </a:r>
              <a:r>
                <a:rPr lang="en-US" altLang="zh-CN" sz="2395" b="1" baseline="-25000">
                  <a:latin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68" name="Group 139"/>
          <p:cNvGrpSpPr/>
          <p:nvPr>
            <p:custDataLst>
              <p:tags r:id="rId53"/>
            </p:custDataLst>
          </p:nvPr>
        </p:nvGrpSpPr>
        <p:grpSpPr>
          <a:xfrm>
            <a:off x="7189560" y="3127827"/>
            <a:ext cx="911380" cy="1139967"/>
            <a:chOff x="3168" y="3168"/>
            <a:chExt cx="480" cy="720"/>
          </a:xfrm>
        </p:grpSpPr>
        <p:sp>
          <p:nvSpPr>
            <p:cNvPr id="69" name="Line 140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>
              <a:off x="3168" y="3168"/>
              <a:ext cx="38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sp>
          <p:nvSpPr>
            <p:cNvPr id="70" name="Text Box 141"/>
            <p:cNvSpPr txBox="1"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3370" y="3456"/>
              <a:ext cx="278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/>
            </a:lstStyle>
            <a:p>
              <a:pPr/>
              <a:r>
                <a:rPr lang="en-US" altLang="zh-CN" sz="2395" b="1">
                  <a:latin typeface="宋体" panose="02010600030101010101" pitchFamily="2" charset="-122"/>
                </a:rPr>
                <a:t>F</a:t>
              </a:r>
              <a:r>
                <a:rPr lang="en-US" altLang="zh-CN" sz="2395" b="1" baseline="-25000">
                  <a:latin typeface="宋体" panose="02010600030101010101" pitchFamily="2" charset="-122"/>
                </a:rPr>
                <a:t>5</a:t>
              </a:r>
            </a:p>
          </p:txBody>
        </p:sp>
      </p:grpSp>
      <p:grpSp>
        <p:nvGrpSpPr>
          <p:cNvPr id="5" name="Group 28"/>
          <p:cNvGrpSpPr/>
          <p:nvPr>
            <p:custDataLst>
              <p:tags r:id="rId56"/>
            </p:custDataLst>
          </p:nvPr>
        </p:nvGrpSpPr>
        <p:grpSpPr>
          <a:xfrm>
            <a:off x="1061086" y="6985"/>
            <a:ext cx="2739746" cy="711200"/>
            <a:chOff x="711" y="-10"/>
            <a:chExt cx="1755" cy="448"/>
          </a:xfrm>
        </p:grpSpPr>
        <p:sp>
          <p:nvSpPr>
            <p:cNvPr id="6" name="Rectangle 8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711" y="-10"/>
              <a:ext cx="1751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711" y="-10"/>
              <a:ext cx="1755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三角形定则</a:t>
              </a:r>
            </a:p>
          </p:txBody>
        </p:sp>
      </p:grpSp>
      <p:sp>
        <p:nvSpPr>
          <p:cNvPr id="7" name="AutoShape 10"/>
          <p:cNvSpPr>
            <a:spLocks noChangeArrowheads="1"/>
          </p:cNvSpPr>
          <p:nvPr userDrawn="1">
            <p:custDataLst>
              <p:tags r:id="rId59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 userDrawn="1">
            <p:custDataLst>
              <p:tags r:id="rId60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31 0.00625 L -0.09783 -0.1504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" y="-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1944E-06 -2.96296E-06 L -0.06024 0.02199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2435E-06 -0.01041 L -0.04162 -0.03125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-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4688 -0.0262037 L 0.0149479 0.125093" pathEditMode="relative" rAng="0" ptsTypes="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5833 -0.0167593 L -0.0742188 0.131389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683E-06 0 L 0.16821 0.1706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" y="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-0.00672 L 0.16482 -0.16412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8"/>
      <p:bldP spid="56" grpId="9"/>
      <p:bldP spid="57" grpId="1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3007340" y="3334513"/>
            <a:ext cx="5016783" cy="2584403"/>
            <a:chExt cx="3168" cy="1632"/>
          </a:xfrm>
        </p:grpSpPr>
        <p:sp>
          <p:nvSpPr>
            <p:cNvPr id="8" name="直接连接符 27650"/>
            <p:cNvSpPr/>
            <p:nvPr>
              <p:custDataLst>
                <p:tags r:id="rId4"/>
              </p:custDataLst>
            </p:nvPr>
          </p:nvSpPr>
          <p:spPr>
            <a:xfrm flipV="1">
              <a:off x="1056" y="432"/>
              <a:ext cx="2112" cy="480"/>
            </a:xfrm>
            <a:prstGeom prst="line">
              <a:avLst/>
            </a:prstGeom>
            <a:ln w="19050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>
              <a:defPPr/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79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cs typeface="Arial"/>
              </a:endParaRPr>
            </a:p>
          </p:txBody>
        </p:sp>
        <p:sp>
          <p:nvSpPr>
            <p:cNvPr id="9" name="直接连接符 27651"/>
            <p:cNvSpPr/>
            <p:nvPr>
              <p:custDataLst>
                <p:tags r:id="rId5"/>
              </p:custDataLst>
            </p:nvPr>
          </p:nvSpPr>
          <p:spPr>
            <a:xfrm flipV="1">
              <a:off x="1056" y="0"/>
              <a:ext cx="1200" cy="912"/>
            </a:xfrm>
            <a:prstGeom prst="line">
              <a:avLst/>
            </a:prstGeom>
            <a:ln w="19050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>
              <a:defPPr/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79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cs typeface="Arial"/>
              </a:endParaRPr>
            </a:p>
          </p:txBody>
        </p:sp>
        <p:sp>
          <p:nvSpPr>
            <p:cNvPr id="10" name="直接连接符 27652"/>
            <p:cNvSpPr/>
            <p:nvPr>
              <p:custDataLst>
                <p:tags r:id="rId6"/>
              </p:custDataLst>
            </p:nvPr>
          </p:nvSpPr>
          <p:spPr>
            <a:xfrm flipH="1" flipV="1">
              <a:off x="0" y="96"/>
              <a:ext cx="1056" cy="816"/>
            </a:xfrm>
            <a:prstGeom prst="line">
              <a:avLst/>
            </a:prstGeom>
            <a:ln w="19050" cap="flat" cmpd="sng">
              <a:solidFill>
                <a:sysClr val="windowText" lastClr="000000"/>
              </a:solidFill>
              <a:prstDash val="solid"/>
              <a:round/>
              <a:headEnd type="oval" w="med" len="med"/>
              <a:tailEnd type="triangle" w="med" len="med"/>
            </a:ln>
          </p:spPr>
          <p:txBody>
            <a:bodyPr anchor="t"/>
            <a:lstStyle>
              <a:defPPr/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79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cs typeface="Arial"/>
              </a:endParaRPr>
            </a:p>
          </p:txBody>
        </p:sp>
        <p:sp>
          <p:nvSpPr>
            <p:cNvPr id="11" name="直接连接符 27653"/>
            <p:cNvSpPr/>
            <p:nvPr>
              <p:custDataLst>
                <p:tags r:id="rId7"/>
              </p:custDataLst>
            </p:nvPr>
          </p:nvSpPr>
          <p:spPr>
            <a:xfrm>
              <a:off x="1056" y="912"/>
              <a:ext cx="192" cy="720"/>
            </a:xfrm>
            <a:prstGeom prst="line">
              <a:avLst/>
            </a:prstGeom>
            <a:ln w="19050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>
              <a:defPPr/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79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cs typeface="Arial"/>
              </a:endParaRPr>
            </a:p>
          </p:txBody>
        </p:sp>
      </p:grpSp>
      <p:sp>
        <p:nvSpPr>
          <p:cNvPr id="12" name="直接连接符 11"/>
          <p:cNvSpPr/>
          <p:nvPr>
            <p:custDataLst>
              <p:tags r:id="rId8"/>
            </p:custDataLst>
          </p:nvPr>
        </p:nvSpPr>
        <p:spPr>
          <a:xfrm flipV="1">
            <a:off x="8024123" y="2422371"/>
            <a:ext cx="2128332" cy="1596249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>
            <a:defPPr/>
          </a:lstStyle>
          <a:p>
            <a:pPr/>
            <a:endParaRPr lang="zh-CN" altLang="en-US" sz="2795">
              <a:solidFill>
                <a:prstClr val="black"/>
              </a:solidFill>
              <a:latin typeface="华文楷体" panose="02010600040101010101" pitchFamily="2" charset="-122"/>
              <a:cs typeface="Arial"/>
            </a:endParaRPr>
          </a:p>
        </p:txBody>
      </p:sp>
      <p:sp>
        <p:nvSpPr>
          <p:cNvPr id="13" name="直接连接符 12"/>
          <p:cNvSpPr/>
          <p:nvPr>
            <p:custDataLst>
              <p:tags r:id="rId9"/>
            </p:custDataLst>
          </p:nvPr>
        </p:nvSpPr>
        <p:spPr>
          <a:xfrm flipH="1" flipV="1">
            <a:off x="8328169" y="1054157"/>
            <a:ext cx="1824284" cy="1368213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>
            <a:defPPr/>
          </a:lstStyle>
          <a:p>
            <a:pPr/>
            <a:endParaRPr lang="zh-CN" altLang="en-US" sz="2795">
              <a:solidFill>
                <a:prstClr val="black"/>
              </a:solidFill>
              <a:latin typeface="华文楷体" panose="02010600040101010101" pitchFamily="2" charset="-122"/>
              <a:cs typeface="Arial"/>
            </a:endParaRPr>
          </a:p>
        </p:txBody>
      </p:sp>
      <p:sp>
        <p:nvSpPr>
          <p:cNvPr id="14" name="直接连接符 13"/>
          <p:cNvSpPr/>
          <p:nvPr>
            <p:custDataLst>
              <p:tags r:id="rId10"/>
            </p:custDataLst>
          </p:nvPr>
        </p:nvSpPr>
        <p:spPr>
          <a:xfrm>
            <a:off x="8328169" y="1054157"/>
            <a:ext cx="456071" cy="1140177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>
            <a:defPPr/>
          </a:lstStyle>
          <a:p>
            <a:pPr/>
            <a:endParaRPr lang="zh-CN" altLang="en-US" sz="2795">
              <a:solidFill>
                <a:prstClr val="black"/>
              </a:solidFill>
              <a:latin typeface="华文楷体" panose="02010600040101010101" pitchFamily="2" charset="-122"/>
              <a:cs typeface="Arial"/>
            </a:endParaRPr>
          </a:p>
        </p:txBody>
      </p:sp>
      <p:sp>
        <p:nvSpPr>
          <p:cNvPr id="15" name="直接连接符 14"/>
          <p:cNvSpPr/>
          <p:nvPr>
            <p:custDataLst>
              <p:tags r:id="rId11"/>
            </p:custDataLst>
          </p:nvPr>
        </p:nvSpPr>
        <p:spPr>
          <a:xfrm flipV="1">
            <a:off x="4679601" y="2194335"/>
            <a:ext cx="4104640" cy="2584403"/>
          </a:xfrm>
          <a:prstGeom prst="line">
            <a:avLst/>
          </a:prstGeom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>
            <a:defPPr/>
          </a:lstStyle>
          <a:p>
            <a:pPr/>
            <a:endParaRPr lang="zh-CN" altLang="en-US" sz="2795">
              <a:solidFill>
                <a:prstClr val="black"/>
              </a:solidFill>
              <a:latin typeface="华文楷体" panose="02010600040101010101" pitchFamily="2" charset="-122"/>
              <a:cs typeface="Arial"/>
            </a:endParaRPr>
          </a:p>
        </p:txBody>
      </p:sp>
      <p:grpSp>
        <p:nvGrpSpPr>
          <p:cNvPr id="16" name="组合 15"/>
          <p:cNvGrpSpPr/>
          <p:nvPr>
            <p:custDataLst>
              <p:tags r:id="rId12"/>
            </p:custDataLst>
          </p:nvPr>
        </p:nvGrpSpPr>
        <p:grpSpPr>
          <a:xfrm>
            <a:off x="2753968" y="2856272"/>
            <a:ext cx="5464935" cy="3425284"/>
            <a:chOff x="-672" y="-480"/>
            <a:chExt cx="3451" cy="2163"/>
          </a:xfrm>
        </p:grpSpPr>
        <p:sp>
          <p:nvSpPr>
            <p:cNvPr id="17" name="文本框 27664"/>
            <p:cNvSpPr txBox="1"/>
            <p:nvPr>
              <p:custDataLst>
                <p:tags r:id="rId13"/>
              </p:custDataLst>
            </p:nvPr>
          </p:nvSpPr>
          <p:spPr>
            <a:xfrm>
              <a:off x="2496" y="240"/>
              <a:ext cx="28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>
              <a:defPPr/>
            </a:lstStyle>
            <a:p>
              <a:pPr/>
              <a:r>
                <a:rPr lang="en-US" altLang="zh-CN" sz="2395" b="1" i="1">
                  <a:solidFill>
                    <a:prstClr val="black"/>
                  </a:solidFill>
                  <a:latin typeface="华文楷体" panose="02010600040101010101" pitchFamily="2" charset="-122"/>
                  <a:cs typeface="Arial"/>
                </a:rPr>
                <a:t>F</a:t>
              </a:r>
              <a:r>
                <a:rPr lang="en-US" altLang="zh-CN" sz="2395" b="1" baseline="-25000">
                  <a:solidFill>
                    <a:prstClr val="black"/>
                  </a:solidFill>
                  <a:latin typeface="华文楷体" panose="02010600040101010101" pitchFamily="2" charset="-122"/>
                  <a:cs typeface="Arial"/>
                </a:rPr>
                <a:t>1</a:t>
              </a:r>
            </a:p>
          </p:txBody>
        </p:sp>
        <p:sp>
          <p:nvSpPr>
            <p:cNvPr id="18" name="文本框 27665"/>
            <p:cNvSpPr txBox="1"/>
            <p:nvPr>
              <p:custDataLst>
                <p:tags r:id="rId14"/>
              </p:custDataLst>
            </p:nvPr>
          </p:nvSpPr>
          <p:spPr>
            <a:xfrm>
              <a:off x="1584" y="-480"/>
              <a:ext cx="28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>
              <a:defPPr/>
            </a:lstStyle>
            <a:p>
              <a:pPr/>
              <a:r>
                <a:rPr lang="en-US" altLang="zh-CN" sz="2395" b="1" i="1">
                  <a:solidFill>
                    <a:prstClr val="black"/>
                  </a:solidFill>
                  <a:latin typeface="华文楷体" panose="02010600040101010101" pitchFamily="2" charset="-122"/>
                  <a:cs typeface="Arial"/>
                </a:rPr>
                <a:t>F</a:t>
              </a:r>
              <a:r>
                <a:rPr lang="en-US" altLang="zh-CN" sz="2395" b="1" baseline="-25000">
                  <a:solidFill>
                    <a:prstClr val="black"/>
                  </a:solidFill>
                  <a:latin typeface="华文楷体" panose="02010600040101010101" pitchFamily="2" charset="-122"/>
                  <a:cs typeface="Arial"/>
                </a:rPr>
                <a:t>2</a:t>
              </a:r>
            </a:p>
          </p:txBody>
        </p:sp>
        <p:sp>
          <p:nvSpPr>
            <p:cNvPr id="19" name="文本框 27666"/>
            <p:cNvSpPr txBox="1"/>
            <p:nvPr>
              <p:custDataLst>
                <p:tags r:id="rId15"/>
              </p:custDataLst>
            </p:nvPr>
          </p:nvSpPr>
          <p:spPr>
            <a:xfrm>
              <a:off x="-672" y="-384"/>
              <a:ext cx="28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>
              <a:defPPr/>
            </a:lstStyle>
            <a:p>
              <a:pPr/>
              <a:r>
                <a:rPr lang="en-US" altLang="zh-CN" sz="2395" b="1" i="1">
                  <a:solidFill>
                    <a:prstClr val="black"/>
                  </a:solidFill>
                  <a:latin typeface="华文楷体" panose="02010600040101010101" pitchFamily="2" charset="-122"/>
                  <a:cs typeface="Arial"/>
                </a:rPr>
                <a:t>F</a:t>
              </a:r>
              <a:r>
                <a:rPr lang="en-US" altLang="zh-CN" sz="2395" b="1" baseline="-25000">
                  <a:solidFill>
                    <a:prstClr val="black"/>
                  </a:solidFill>
                  <a:latin typeface="华文楷体" panose="02010600040101010101" pitchFamily="2" charset="-122"/>
                  <a:cs typeface="Arial"/>
                </a:rPr>
                <a:t>3</a:t>
              </a:r>
            </a:p>
          </p:txBody>
        </p:sp>
        <p:sp>
          <p:nvSpPr>
            <p:cNvPr id="20" name="文本框 27667"/>
            <p:cNvSpPr txBox="1"/>
            <p:nvPr>
              <p:custDataLst>
                <p:tags r:id="rId16"/>
              </p:custDataLst>
            </p:nvPr>
          </p:nvSpPr>
          <p:spPr>
            <a:xfrm>
              <a:off x="576" y="1392"/>
              <a:ext cx="28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>
              <a:defPPr/>
            </a:lstStyle>
            <a:p>
              <a:pPr/>
              <a:r>
                <a:rPr lang="en-US" altLang="zh-CN" sz="2395" b="1" i="1">
                  <a:solidFill>
                    <a:prstClr val="black"/>
                  </a:solidFill>
                  <a:latin typeface="华文楷体" panose="02010600040101010101" pitchFamily="2" charset="-122"/>
                  <a:cs typeface="Arial"/>
                </a:rPr>
                <a:t>F</a:t>
              </a:r>
              <a:r>
                <a:rPr lang="en-US" altLang="zh-CN" sz="2395" b="1" baseline="-25000">
                  <a:solidFill>
                    <a:prstClr val="black"/>
                  </a:solidFill>
                  <a:latin typeface="华文楷体" panose="02010600040101010101" pitchFamily="2" charset="-122"/>
                  <a:cs typeface="Arial"/>
                </a:rPr>
                <a:t>4</a:t>
              </a:r>
            </a:p>
          </p:txBody>
        </p:sp>
      </p:grpSp>
      <p:sp>
        <p:nvSpPr>
          <p:cNvPr id="21" name="文本框 20"/>
          <p:cNvSpPr txBox="1"/>
          <p:nvPr>
            <p:custDataLst>
              <p:tags r:id="rId17"/>
            </p:custDataLst>
          </p:nvPr>
        </p:nvSpPr>
        <p:spPr>
          <a:xfrm>
            <a:off x="9500019" y="2754923"/>
            <a:ext cx="44831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r>
              <a:rPr lang="en-US" altLang="zh-CN" sz="2395" b="1" i="1">
                <a:solidFill>
                  <a:srgbClr val="FF0000"/>
                </a:solidFill>
                <a:latin typeface="华文楷体" panose="02010600040101010101" pitchFamily="2" charset="-122"/>
                <a:cs typeface="Arial"/>
              </a:rPr>
              <a:t>F</a:t>
            </a:r>
            <a:r>
              <a:rPr lang="en-US" altLang="zh-CN" sz="2395" b="1" baseline="-25000">
                <a:solidFill>
                  <a:srgbClr val="FF0000"/>
                </a:solidFill>
                <a:latin typeface="华文楷体" panose="02010600040101010101" pitchFamily="2" charset="-122"/>
                <a:cs typeface="Arial"/>
              </a:rPr>
              <a:t>2</a:t>
            </a:r>
          </a:p>
        </p:txBody>
      </p:sp>
      <p:sp>
        <p:nvSpPr>
          <p:cNvPr id="22" name="文本框 21"/>
          <p:cNvSpPr txBox="1"/>
          <p:nvPr>
            <p:custDataLst>
              <p:tags r:id="rId18"/>
            </p:custDataLst>
          </p:nvPr>
        </p:nvSpPr>
        <p:spPr>
          <a:xfrm>
            <a:off x="9051867" y="1142837"/>
            <a:ext cx="44831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r>
              <a:rPr lang="en-US" altLang="zh-CN" sz="2395" b="1" i="1">
                <a:solidFill>
                  <a:srgbClr val="FF0000"/>
                </a:solidFill>
                <a:latin typeface="华文楷体" panose="02010600040101010101" pitchFamily="2" charset="-122"/>
                <a:cs typeface="Arial"/>
              </a:rPr>
              <a:t>F</a:t>
            </a:r>
            <a:r>
              <a:rPr lang="en-US" altLang="zh-CN" sz="2395" b="1" baseline="-25000">
                <a:solidFill>
                  <a:srgbClr val="FF0000"/>
                </a:solidFill>
                <a:latin typeface="华文楷体" panose="02010600040101010101" pitchFamily="2" charset="-122"/>
                <a:cs typeface="Arial"/>
              </a:rPr>
              <a:t>3</a:t>
            </a:r>
          </a:p>
        </p:txBody>
      </p: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>
            <a:off x="8666995" y="1712984"/>
            <a:ext cx="44831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r>
              <a:rPr lang="en-US" altLang="zh-CN" sz="2395" b="1" i="1">
                <a:solidFill>
                  <a:srgbClr val="FF0000"/>
                </a:solidFill>
                <a:latin typeface="华文楷体" panose="02010600040101010101" pitchFamily="2" charset="-122"/>
                <a:cs typeface="Arial"/>
              </a:rPr>
              <a:t>F</a:t>
            </a:r>
            <a:r>
              <a:rPr lang="en-US" altLang="zh-CN" sz="2395" b="1" baseline="-25000">
                <a:solidFill>
                  <a:srgbClr val="FF0000"/>
                </a:solidFill>
                <a:latin typeface="华文楷体" panose="02010600040101010101" pitchFamily="2" charset="-122"/>
                <a:cs typeface="Arial"/>
              </a:rPr>
              <a:t>4</a:t>
            </a:r>
          </a:p>
        </p:txBody>
      </p:sp>
      <p:sp>
        <p:nvSpPr>
          <p:cNvPr id="24" name="文本框 23"/>
          <p:cNvSpPr txBox="1"/>
          <p:nvPr>
            <p:custDataLst>
              <p:tags r:id="rId20"/>
            </p:custDataLst>
          </p:nvPr>
        </p:nvSpPr>
        <p:spPr>
          <a:xfrm>
            <a:off x="8599017" y="2301672"/>
            <a:ext cx="72834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r>
              <a:rPr lang="en-US" altLang="zh-CN" sz="2395" b="1" i="1">
                <a:solidFill>
                  <a:srgbClr val="FF0000"/>
                </a:solidFill>
                <a:latin typeface="华文楷体" panose="02010600040101010101" pitchFamily="2" charset="-122"/>
                <a:cs typeface="Arial"/>
              </a:rPr>
              <a:t>F</a:t>
            </a:r>
            <a:r>
              <a:rPr lang="en-US" altLang="zh-CN" sz="2395" b="1" baseline="-25000">
                <a:solidFill>
                  <a:srgbClr val="FF0000"/>
                </a:solidFill>
                <a:latin typeface="华文楷体" panose="02010600040101010101" pitchFamily="2" charset="-122"/>
                <a:cs typeface="Arial"/>
              </a:rPr>
              <a:t>1234</a:t>
            </a:r>
          </a:p>
        </p:txBody>
      </p:sp>
      <p:grpSp>
        <p:nvGrpSpPr>
          <p:cNvPr id="5" name="Group 28"/>
          <p:cNvGrpSpPr/>
          <p:nvPr>
            <p:custDataLst>
              <p:tags r:id="rId21"/>
            </p:custDataLst>
          </p:nvPr>
        </p:nvGrpSpPr>
        <p:grpSpPr>
          <a:xfrm>
            <a:off x="1061086" y="6985"/>
            <a:ext cx="2739746" cy="711200"/>
            <a:chOff x="711" y="-10"/>
            <a:chExt cx="1755" cy="448"/>
          </a:xfrm>
        </p:grpSpPr>
        <p:sp>
          <p:nvSpPr>
            <p:cNvPr id="6" name="Rectangle 8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11" y="-10"/>
              <a:ext cx="1751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25" name="TextBox 3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711" y="-10"/>
              <a:ext cx="1755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多边形定则</a:t>
              </a:r>
            </a:p>
          </p:txBody>
        </p:sp>
      </p:grpSp>
      <p:sp>
        <p:nvSpPr>
          <p:cNvPr id="26" name="AutoShape 10"/>
          <p:cNvSpPr>
            <a:spLocks noChangeArrowheads="1"/>
          </p:cNvSpPr>
          <p:nvPr userDrawn="1">
            <p:custDataLst>
              <p:tags r:id="rId24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52" name="Text Box 24"/>
          <p:cNvSpPr txBox="1">
            <a:spLocks noChangeArrowheads="1"/>
          </p:cNvSpPr>
          <p:nvPr userDrawn="1">
            <p:custDataLst>
              <p:tags r:id="rId25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  <p:sp>
        <p:nvSpPr>
          <p:cNvPr id="3" name="线形标注 1 2"/>
          <p:cNvSpPr/>
          <p:nvPr>
            <p:custDataLst>
              <p:tags r:id="rId26"/>
            </p:custDataLst>
          </p:nvPr>
        </p:nvSpPr>
        <p:spPr>
          <a:xfrm>
            <a:off x="6132830" y="5682615"/>
            <a:ext cx="3669665" cy="483235"/>
          </a:xfrm>
          <a:prstGeom prst="borderCallout1">
            <a:avLst>
              <a:gd name="adj1" fmla="val -24441"/>
              <a:gd name="adj2" fmla="val 16564"/>
              <a:gd name="adj3" fmla="val -435479"/>
              <a:gd name="adj4" fmla="val 16835"/>
            </a:avLst>
          </a:prstGeom>
          <a:solidFill>
            <a:schemeClr val="accent3">
              <a:lumMod val="40000"/>
              <a:lumOff val="60000"/>
            </a:schemeClr>
          </a:solidFill>
          <a:ln w="12700" cmpd="sng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合力一定大于分力吗？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  <p:cond evt="onBegin" delay="0">
                          <p:tn val="29"/>
                        </p:cond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  <p:cond evt="onBegin" delay="0">
                          <p:tn val="38"/>
                        </p:cond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  <p:cond evt="onBegin" delay="0">
                          <p:tn val="47"/>
                        </p:cond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457065" y="2506345"/>
            <a:ext cx="75514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合力与分力的关系</a:t>
            </a:r>
            <a:endParaRPr lang="zh-CN" altLang="en-US" sz="48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06</a:t>
            </a: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96258" name="Rectangle 15"/>
          <p:cNvSpPr/>
          <p:nvPr>
            <p:custDataLst>
              <p:tags r:id="rId3"/>
            </p:custDataLst>
          </p:nvPr>
        </p:nvSpPr>
        <p:spPr>
          <a:xfrm>
            <a:off x="891540" y="1063625"/>
            <a:ext cx="8345805" cy="58356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defPPr/>
          </a:lstStyle>
          <a:p>
            <a:pPr>
              <a:lnSpc>
                <a:spcPct val="120000"/>
              </a:lnSpc>
            </a:pPr>
            <a:r>
              <a:rPr lang="en-US" altLang="zh-CN" sz="2665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两个分力</a:t>
            </a:r>
            <a:r>
              <a:rPr lang="en-US" altLang="zh-CN" sz="2665" b="1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、</a:t>
            </a:r>
            <a:r>
              <a:rPr lang="en-US" altLang="zh-CN" sz="2665" b="1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大小不变，合力随夹角如何变化？</a:t>
            </a:r>
          </a:p>
        </p:txBody>
      </p:sp>
      <p:sp>
        <p:nvSpPr>
          <p:cNvPr id="100354" name="Text Box 7"/>
          <p:cNvSpPr txBox="1"/>
          <p:nvPr>
            <p:custDataLst>
              <p:tags r:id="rId4"/>
            </p:custDataLst>
          </p:nvPr>
        </p:nvSpPr>
        <p:spPr>
          <a:xfrm>
            <a:off x="3825240" y="2241127"/>
            <a:ext cx="7264400" cy="5016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defPPr/>
          </a:lstStyle>
          <a:p>
            <a:pPr/>
            <a:r>
              <a:rPr lang="zh-CN" altLang="en-US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①合力最大</a:t>
            </a:r>
            <a:r>
              <a:rPr lang="en-US" altLang="zh-CN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</a:t>
            </a:r>
            <a:r>
              <a:rPr lang="en-US" altLang="zh-CN" sz="2665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=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+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zh-CN" altLang="en-US" sz="2665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夹角为</a:t>
            </a:r>
            <a:r>
              <a:rPr lang="en-US" altLang="zh-CN" sz="2665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</a:t>
            </a:r>
            <a:r>
              <a:rPr lang="en-US" altLang="zh-CN" sz="2665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Symbol" panose="05050102010706020507" pitchFamily="18" charset="2"/>
              </a:rPr>
              <a:t></a:t>
            </a:r>
            <a:r>
              <a:rPr lang="en-US" altLang="zh-CN" sz="2665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即方向相同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</a:p>
        </p:txBody>
      </p:sp>
      <p:sp>
        <p:nvSpPr>
          <p:cNvPr id="100355" name="Text Box 8"/>
          <p:cNvSpPr txBox="1"/>
          <p:nvPr>
            <p:custDataLst>
              <p:tags r:id="rId5"/>
            </p:custDataLst>
          </p:nvPr>
        </p:nvSpPr>
        <p:spPr>
          <a:xfrm>
            <a:off x="3825240" y="3250353"/>
            <a:ext cx="7862993" cy="5016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defPPr/>
          </a:lstStyle>
          <a:p>
            <a:pPr/>
            <a:r>
              <a:rPr lang="zh-CN" altLang="en-US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②合力最小</a:t>
            </a:r>
            <a:r>
              <a:rPr lang="en-US" altLang="zh-CN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</a:t>
            </a:r>
            <a:r>
              <a:rPr lang="en-US" altLang="zh-CN" sz="2665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=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︱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- 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︱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zh-CN" altLang="en-US" sz="2665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夹角为</a:t>
            </a:r>
            <a:r>
              <a:rPr lang="en-US" altLang="zh-CN" sz="2665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180</a:t>
            </a:r>
            <a:r>
              <a:rPr lang="en-US" altLang="zh-CN" sz="2665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Symbol" panose="05050102010706020507" pitchFamily="18" charset="2"/>
              </a:rPr>
              <a:t>,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即方向相反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</a:p>
        </p:txBody>
      </p:sp>
      <p:grpSp>
        <p:nvGrpSpPr>
          <p:cNvPr id="8" name="Group 25"/>
          <p:cNvGrpSpPr/>
          <p:nvPr>
            <p:custDataLst>
              <p:tags r:id="rId6"/>
            </p:custDataLst>
          </p:nvPr>
        </p:nvGrpSpPr>
        <p:grpSpPr>
          <a:xfrm>
            <a:off x="551180" y="2229273"/>
            <a:ext cx="3123353" cy="1423247"/>
            <a:chExt cx="1275" cy="664"/>
          </a:xfrm>
        </p:grpSpPr>
        <p:sp>
          <p:nvSpPr>
            <p:cNvPr id="36890" name="Line 2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732" y="147"/>
              <a:ext cx="249" cy="375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lgDash"/>
              <a:round/>
            </a:ln>
            <a:effectLst/>
          </p:spPr>
          <p:txBody>
            <a:bodyPr/>
            <a:lstStyle>
              <a:defPPr/>
            </a:lstStyle>
            <a:p>
              <a:pPr/>
              <a:endParaRPr lang="zh-CN" altLang="en-US" sz="135"/>
            </a:p>
          </p:txBody>
        </p:sp>
        <p:grpSp>
          <p:nvGrpSpPr>
            <p:cNvPr id="9" name="Group 27"/>
            <p:cNvGrpSpPr/>
            <p:nvPr>
              <p:custDataLst>
                <p:tags r:id="rId8"/>
              </p:custDataLst>
            </p:nvPr>
          </p:nvGrpSpPr>
          <p:grpSpPr>
            <a:xfrm>
              <a:off x="0" y="0"/>
              <a:ext cx="1275" cy="664"/>
              <a:chExt cx="1275" cy="664"/>
            </a:xfrm>
          </p:grpSpPr>
          <p:sp>
            <p:nvSpPr>
              <p:cNvPr id="36892" name="Line 28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79" y="147"/>
                <a:ext cx="696" cy="3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prstDash val="lgDash"/>
                <a:round/>
              </a:ln>
              <a:effectLst/>
            </p:spPr>
            <p:txBody>
              <a:bodyPr/>
              <a:lstStyle>
                <a:defPPr/>
              </a:lstStyle>
              <a:p>
                <a:pPr/>
                <a:endParaRPr lang="zh-CN" altLang="en-US" sz="135"/>
              </a:p>
            </p:txBody>
          </p:sp>
          <p:grpSp>
            <p:nvGrpSpPr>
              <p:cNvPr id="10" name="Group 29"/>
              <p:cNvGrpSpPr/>
              <p:nvPr>
                <p:custDataLst>
                  <p:tags r:id="rId10"/>
                </p:custDataLst>
              </p:nvPr>
            </p:nvGrpSpPr>
            <p:grpSpPr>
              <a:xfrm>
                <a:off x="27" y="480"/>
                <a:ext cx="960" cy="184"/>
                <a:chExt cx="960" cy="184"/>
              </a:xfrm>
            </p:grpSpPr>
            <p:sp>
              <p:nvSpPr>
                <p:cNvPr id="36894" name="Line 30"/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0" y="48"/>
                  <a:ext cx="720" cy="0"/>
                </a:xfrm>
                <a:prstGeom prst="line">
                  <a:avLst/>
                </a:prstGeom>
                <a:noFill/>
                <a:ln w="28575" cmpd="sng">
                  <a:solidFill>
                    <a:srgbClr val="00B0F0"/>
                  </a:solidFill>
                  <a:round/>
                  <a:tailEnd type="stealth" w="med" len="lg"/>
                </a:ln>
                <a:effectLst/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graphicFrame>
              <p:nvGraphicFramePr>
                <p:cNvPr id="36895" name="Object 31"/>
                <p:cNvGraphicFramePr>
                  <a:graphicFrameLocks noChangeAspect="1"/>
                </p:cNvGraphicFramePr>
                <p:nvPr>
                  <p:custDataLst>
                    <p:tags r:id="rId12"/>
                  </p:custDataLst>
                </p:nvPr>
              </p:nvGraphicFramePr>
              <p:xfrm>
                <a:off x="768" y="0"/>
                <a:ext cx="192" cy="18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48" r:id="rId13" imgW="7315200" imgH="7010400" progId="">
                        <p:embed/>
                      </p:oleObj>
                    </mc:Choice>
                    <mc:Fallback>
                      <p:oleObj r:id="rId13" imgW="7315200" imgH="7010400" progId="">
                        <p:embed/>
                        <p:pic>
                          <p:nvPicPr>
                            <p:cNvPr id="0" name="OLE substitute image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8" y="0"/>
                              <a:ext cx="192" cy="184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1" name="Group 32"/>
              <p:cNvGrpSpPr/>
              <p:nvPr>
                <p:custDataLst>
                  <p:tags r:id="rId15"/>
                </p:custDataLst>
              </p:nvPr>
            </p:nvGrpSpPr>
            <p:grpSpPr>
              <a:xfrm>
                <a:off x="0" y="15"/>
                <a:ext cx="283" cy="513"/>
                <a:chExt cx="283" cy="513"/>
              </a:xfrm>
            </p:grpSpPr>
            <p:sp>
              <p:nvSpPr>
                <p:cNvPr id="36897" name="Line 33"/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 flipV="1">
                  <a:off x="27" y="129"/>
                  <a:ext cx="256" cy="384"/>
                </a:xfrm>
                <a:prstGeom prst="line">
                  <a:avLst/>
                </a:prstGeom>
                <a:noFill/>
                <a:ln w="28575" cmpd="sng">
                  <a:solidFill>
                    <a:srgbClr val="00B0F0"/>
                  </a:solidFill>
                  <a:round/>
                  <a:tailEnd type="stealth" w="med" len="lg"/>
                </a:ln>
                <a:effectLst/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graphicFrame>
              <p:nvGraphicFramePr>
                <p:cNvPr id="36898" name="Object 34"/>
                <p:cNvGraphicFramePr>
                  <a:graphicFrameLocks noChangeAspect="1"/>
                </p:cNvGraphicFramePr>
                <p:nvPr>
                  <p:custDataLst>
                    <p:tags r:id="rId17"/>
                  </p:custDataLst>
                </p:nvPr>
              </p:nvGraphicFramePr>
              <p:xfrm>
                <a:off x="0" y="0"/>
                <a:ext cx="200" cy="18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49" r:id="rId18" imgW="7620000" imgH="7010400" progId="">
                        <p:embed/>
                      </p:oleObj>
                    </mc:Choice>
                    <mc:Fallback>
                      <p:oleObj r:id="rId18" imgW="7620000" imgH="7010400" progId="">
                        <p:embed/>
                        <p:pic>
                          <p:nvPicPr>
                            <p:cNvPr id="0" name="OLE substitute image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0" y="0"/>
                              <a:ext cx="200" cy="184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" name="Group 35"/>
              <p:cNvGrpSpPr/>
              <p:nvPr>
                <p:custDataLst>
                  <p:tags r:id="rId20"/>
                </p:custDataLst>
              </p:nvPr>
            </p:nvGrpSpPr>
            <p:grpSpPr>
              <a:xfrm>
                <a:off x="92" y="313"/>
                <a:ext cx="195" cy="211"/>
                <a:chExt cx="195" cy="211"/>
              </a:xfrm>
            </p:grpSpPr>
            <p:sp>
              <p:nvSpPr>
                <p:cNvPr id="36900" name="Rectangle 36"/>
                <p:cNvSpPr>
                  <a:spLocks noChangeArrowheads="1"/>
                </p:cNvSpPr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20" y="0"/>
                  <a:ext cx="175" cy="1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defPPr/>
                </a:lstStyle>
                <a:p>
                  <a:pPr/>
                  <a:r>
                    <a:rPr lang="en-US" sz="1895">
                      <a:latin typeface="Symbol" panose="05050102010706020507" pitchFamily="18" charset="2"/>
                    </a:rPr>
                    <a:t>q</a:t>
                  </a:r>
                </a:p>
              </p:txBody>
            </p:sp>
            <p:sp>
              <p:nvSpPr>
                <p:cNvPr id="36901" name="未知"/>
                <p:cNvSpPr/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0" y="130"/>
                  <a:ext cx="47" cy="81"/>
                </a:xfrm>
                <a:custGeom>
                  <a:cxnLst>
                    <a:cxn ang="0">
                      <a:pos x="0" y="0"/>
                    </a:cxn>
                    <a:cxn ang="0">
                      <a:pos x="45" y="96"/>
                    </a:cxn>
                  </a:cxnLst>
                  <a:rect l="0" t="0" r="r" b="b"/>
                  <a:pathLst>
                    <a:path w="45" h="96">
                      <a:moveTo>
                        <a:pt x="0" y="0"/>
                      </a:moveTo>
                      <a:cubicBezTo>
                        <a:pt x="35" y="12"/>
                        <a:pt x="45" y="63"/>
                        <a:pt x="45" y="9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round/>
                </a:ln>
                <a:effectLst/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</p:grpSp>
          <p:grpSp>
            <p:nvGrpSpPr>
              <p:cNvPr id="13" name="Group 38"/>
              <p:cNvGrpSpPr/>
              <p:nvPr>
                <p:custDataLst>
                  <p:tags r:id="rId23"/>
                </p:custDataLst>
              </p:nvPr>
            </p:nvGrpSpPr>
            <p:grpSpPr>
              <a:xfrm>
                <a:off x="27" y="0"/>
                <a:ext cx="1248" cy="528"/>
                <a:chExt cx="1248" cy="528"/>
              </a:xfrm>
            </p:grpSpPr>
            <p:sp>
              <p:nvSpPr>
                <p:cNvPr id="36903" name="Line 39"/>
                <p:cNvSpPr>
                  <a:spLocks noChangeShapeType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 flipV="1">
                  <a:off x="0" y="150"/>
                  <a:ext cx="960" cy="378"/>
                </a:xfrm>
                <a:prstGeom prst="line">
                  <a:avLst/>
                </a:prstGeom>
                <a:noFill/>
                <a:ln w="28575" cmpd="sng">
                  <a:solidFill>
                    <a:srgbClr val="FF3300"/>
                  </a:solidFill>
                  <a:round/>
                  <a:tailEnd type="stealth" w="med" len="lg"/>
                </a:ln>
                <a:effectLst/>
              </p:spPr>
              <p:txBody>
                <a:bodyPr/>
                <a:lstStyle>
                  <a:defPPr/>
                </a:lstStyle>
                <a:p>
                  <a:pPr/>
                  <a:endParaRPr lang="zh-CN" altLang="en-US" sz="135"/>
                </a:p>
              </p:txBody>
            </p:sp>
            <p:sp>
              <p:nvSpPr>
                <p:cNvPr id="36904" name="Text Box 40"/>
                <p:cNvSpPr txBox="1">
                  <a:spLocks noChangeArrowheads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1008" y="0"/>
                  <a:ext cx="240" cy="2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>
                  <a:defPPr/>
                </a:lstStyle>
                <a:p>
                  <a:pPr/>
                  <a:r>
                    <a:rPr lang="en-US" sz="2395" i="1">
                      <a:solidFill>
                        <a:srgbClr val="FF3300"/>
                      </a:solidFill>
                    </a:rPr>
                    <a:t>F</a:t>
                  </a:r>
                </a:p>
              </p:txBody>
            </p:sp>
          </p:grpSp>
        </p:grpSp>
      </p:grpSp>
      <p:sp>
        <p:nvSpPr>
          <p:cNvPr id="100356" name="Text Box 9"/>
          <p:cNvSpPr txBox="1"/>
          <p:nvPr>
            <p:custDataLst>
              <p:tags r:id="rId26"/>
            </p:custDataLst>
          </p:nvPr>
        </p:nvSpPr>
        <p:spPr>
          <a:xfrm>
            <a:off x="3825240" y="4259580"/>
            <a:ext cx="7984913" cy="501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/>
          </a:lstStyle>
          <a:p>
            <a:pPr/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③合力的大小范围</a:t>
            </a:r>
            <a:r>
              <a:rPr lang="en-US" altLang="zh-CN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sz="266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︱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- 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︱ 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≤ 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≤ 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en-US" alt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+ </a:t>
            </a:r>
            <a:r>
              <a:rPr lang="en-US" altLang="zh-CN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</a:p>
        </p:txBody>
      </p:sp>
      <p:sp>
        <p:nvSpPr>
          <p:cNvPr id="100357" name="Text Box 10"/>
          <p:cNvSpPr txBox="1"/>
          <p:nvPr>
            <p:custDataLst>
              <p:tags r:id="rId27"/>
            </p:custDataLst>
          </p:nvPr>
        </p:nvSpPr>
        <p:spPr>
          <a:xfrm>
            <a:off x="3825240" y="5268807"/>
            <a:ext cx="6089227" cy="501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/>
          </a:lstStyle>
          <a:p>
            <a:pPr/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④合力可能大于、等于、小于任一分力</a:t>
            </a:r>
          </a:p>
        </p:txBody>
      </p:sp>
      <p:pic>
        <p:nvPicPr>
          <p:cNvPr id="29" name="大小不变角度变">
            <a:hlinkClick action="ppaction://media"/>
          </p:cNvPr>
          <p:cNvPicPr>
            <a:picLocks noChangeAspect="1"/>
          </p:cNvPicPr>
          <p:nvPr>
            <a:videoFile r:link="rId30"/>
            <p:custDataLst>
              <p:tags r:id="rId29"/>
            </p:custDataLst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93887" y="3816773"/>
            <a:ext cx="3480647" cy="1961727"/>
          </a:xfrm>
          <a:prstGeom prst="rect">
            <a:avLst/>
          </a:prstGeom>
        </p:spPr>
      </p:pic>
      <p:sp>
        <p:nvSpPr>
          <p:cNvPr id="101382" name="Rectangle 15"/>
          <p:cNvSpPr/>
          <p:nvPr>
            <p:custDataLst>
              <p:tags r:id="rId32"/>
            </p:custDataLst>
          </p:nvPr>
        </p:nvSpPr>
        <p:spPr>
          <a:xfrm>
            <a:off x="776393" y="5986780"/>
            <a:ext cx="10516447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/>
          </a:lstStyle>
          <a:p>
            <a:pPr algn="ctr">
              <a:lnSpc>
                <a:spcPct val="120000"/>
              </a:lnSpc>
            </a:pP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/>
                <a:cs typeface="宋体" panose="02010600030101010101" pitchFamily="2" charset="-122"/>
              </a:rPr>
              <a:t>⑤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两个分力</a:t>
            </a:r>
            <a:r>
              <a:rPr lang="en-US" altLang="zh-CN" sz="2665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、</a:t>
            </a:r>
            <a:r>
              <a:rPr lang="en-US" altLang="zh-CN" sz="2665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大小不变，两个分力的夹角越大，合力越小。</a:t>
            </a:r>
          </a:p>
        </p:txBody>
      </p:sp>
      <p:grpSp>
        <p:nvGrpSpPr>
          <p:cNvPr id="5" name="Group 28"/>
          <p:cNvGrpSpPr/>
          <p:nvPr>
            <p:custDataLst>
              <p:tags r:id="rId33"/>
            </p:custDataLst>
          </p:nvPr>
        </p:nvGrpSpPr>
        <p:grpSpPr>
          <a:xfrm>
            <a:off x="1061086" y="6985"/>
            <a:ext cx="2966107" cy="711200"/>
            <a:chOff x="711" y="-10"/>
            <a:chExt cx="1900" cy="448"/>
          </a:xfrm>
        </p:grpSpPr>
        <p:sp>
          <p:nvSpPr>
            <p:cNvPr id="6" name="Rectangle 8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711" y="-10"/>
              <a:ext cx="1900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711" y="-10"/>
              <a:ext cx="1900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思考与讨论</a:t>
              </a:r>
              <a:r>
                <a:rPr kumimoji="0" lang="en-US" altLang="zh-CN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1</a:t>
              </a:r>
            </a:p>
          </p:txBody>
        </p:sp>
      </p:grpSp>
      <p:sp>
        <p:nvSpPr>
          <p:cNvPr id="7" name="AutoShape 10"/>
          <p:cNvSpPr>
            <a:spLocks noChangeArrowheads="1"/>
          </p:cNvSpPr>
          <p:nvPr userDrawn="1">
            <p:custDataLst>
              <p:tags r:id="rId36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2" name="Text Box 24"/>
          <p:cNvSpPr txBox="1">
            <a:spLocks noChangeArrowheads="1"/>
          </p:cNvSpPr>
          <p:nvPr userDrawn="1">
            <p:custDataLst>
              <p:tags r:id="rId37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</a:p>
        </p:txBody>
      </p:sp>
    </p:spTree>
    <p:custDataLst>
      <p:tags r:id="rId3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38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video>
          </p:childTnLst>
        </p:cTn>
      </p:par>
    </p:tnLst>
    <p:bldLst>
      <p:bldP spid="100354" grpId="0"/>
      <p:bldP spid="100355" grpId="0"/>
      <p:bldP spid="100356" grpId="0"/>
      <p:bldP spid="100357" grpId="0"/>
      <p:bldP spid="1013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823807" y="1288415"/>
            <a:ext cx="7230533" cy="4281170"/>
          </a:xfrm>
          <a:prstGeom prst="rect">
            <a:avLst/>
          </a:prstGeom>
        </p:spPr>
        <p:txBody>
          <a:bodyPr wrap="square">
            <a:spAutoFit/>
          </a:bodyPr>
          <a:lstStyle>
            <a:defPPr/>
          </a:lstStyle>
          <a:p>
            <a:pPr>
              <a:lnSpc>
                <a:spcPct val="170000"/>
              </a:lnSpc>
            </a:pP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一个静止的物体，在某平面上受到</a:t>
            </a:r>
            <a:r>
              <a:rPr lang="en-US" altLang="zh-CN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个力作用，你能判断它将向哪个方向运动吗？如果我们能找到一种方法，即“用一个力的单独作用替代两个力的共同作用，而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效果不变</a:t>
            </a: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”，上述问题就迎刃而解了。你觉得这个力和被替代的两个力会有怎样的关系呢？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clrChange>
              <a:clrFrom>
                <a:srgbClr val="ECF3F7"/>
              </a:clrFrom>
              <a:clrTo>
                <a:srgbClr val="ECF3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1008" y="1731222"/>
            <a:ext cx="3231727" cy="3218180"/>
          </a:xfrm>
          <a:prstGeom prst="rect">
            <a:avLst/>
          </a:prstGeom>
        </p:spPr>
      </p:pic>
      <p:sp>
        <p:nvSpPr>
          <p:cNvPr id="33793" name="文本框 4103"/>
          <p:cNvSpPr txBox="1"/>
          <p:nvPr userDrawn="1">
            <p:custDataLst>
              <p:tags r:id="rId6"/>
            </p:custDataLst>
          </p:nvPr>
        </p:nvSpPr>
        <p:spPr>
          <a:xfrm>
            <a:off x="593725" y="28575"/>
            <a:ext cx="2084705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课堂引入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31095" name="直接连接符 131094"/>
          <p:cNvSpPr/>
          <p:nvPr>
            <p:custDataLst>
              <p:tags r:id="rId3"/>
            </p:custDataLst>
          </p:nvPr>
        </p:nvSpPr>
        <p:spPr>
          <a:xfrm flipH="1">
            <a:off x="6058948" y="2677612"/>
            <a:ext cx="0" cy="1724520"/>
          </a:xfrm>
          <a:prstGeom prst="line">
            <a:avLst/>
          </a:prstGeom>
          <a:ln w="76200" cap="flat" cmpd="sng">
            <a:solidFill>
              <a:srgbClr val="008000"/>
            </a:solidFill>
            <a:prstDash val="solid"/>
            <a:round/>
            <a:headEnd type="none" w="med" len="med"/>
            <a:tailEnd type="triangle" w="lg" len="med"/>
          </a:ln>
        </p:spPr>
        <p:txBody>
          <a:bodyPr anchor="t"/>
          <a:lstStyle>
            <a:defPPr/>
          </a:lstStyle>
          <a:p>
            <a:pPr/>
            <a:endParaRPr lang="zh-CN" altLang="en-US" sz="13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31108" name="组合 131107"/>
          <p:cNvGrpSpPr/>
          <p:nvPr>
            <p:custDataLst>
              <p:tags r:id="rId4"/>
            </p:custDataLst>
          </p:nvPr>
        </p:nvGrpSpPr>
        <p:grpSpPr>
          <a:xfrm>
            <a:off x="5555369" y="2677612"/>
            <a:ext cx="1007157" cy="1726103"/>
            <a:chOff x="2381" y="662"/>
            <a:chExt cx="636" cy="1090"/>
          </a:xfrm>
        </p:grpSpPr>
        <p:sp>
          <p:nvSpPr>
            <p:cNvPr id="46085" name="直接连接符 131098"/>
            <p:cNvSpPr/>
            <p:nvPr>
              <p:custDataLst>
                <p:tags r:id="rId5"/>
              </p:custDataLst>
            </p:nvPr>
          </p:nvSpPr>
          <p:spPr>
            <a:xfrm>
              <a:off x="2699" y="662"/>
              <a:ext cx="318" cy="545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</p:spPr>
          <p:txBody>
            <a:bodyPr anchor="t"/>
            <a:lstStyle>
              <a:defPPr/>
            </a:lstStyle>
            <a:p>
              <a:pPr/>
              <a:endParaRPr lang="zh-CN" altLang="en-US" sz="135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6086" name="组合 131106"/>
            <p:cNvGrpSpPr/>
            <p:nvPr>
              <p:custDataLst>
                <p:tags r:id="rId6"/>
              </p:custDataLst>
            </p:nvPr>
          </p:nvGrpSpPr>
          <p:grpSpPr>
            <a:xfrm>
              <a:off x="2381" y="663"/>
              <a:ext cx="635" cy="1089"/>
              <a:chOff x="2381" y="663"/>
              <a:chExt cx="635" cy="1089"/>
            </a:xfrm>
          </p:grpSpPr>
          <p:sp>
            <p:nvSpPr>
              <p:cNvPr id="46087" name="直接连接符 131096"/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2381" y="663"/>
                <a:ext cx="318" cy="54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</p:spPr>
            <p:txBody>
              <a:bodyPr anchor="t"/>
              <a:lstStyle>
                <a:defPPr/>
              </a:lstStyle>
              <a:p>
                <a:pPr/>
                <a:endParaRPr lang="zh-CN" altLang="en-US" sz="13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088" name="直接连接符 131097"/>
              <p:cNvSpPr/>
              <p:nvPr>
                <p:custDataLst>
                  <p:tags r:id="rId8"/>
                </p:custDataLst>
              </p:nvPr>
            </p:nvSpPr>
            <p:spPr>
              <a:xfrm>
                <a:off x="2381" y="1207"/>
                <a:ext cx="318" cy="545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anchor="t"/>
              <a:lstStyle>
                <a:defPPr/>
              </a:lstStyle>
              <a:p>
                <a:pPr/>
                <a:endParaRPr lang="zh-CN" altLang="en-US" sz="13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089" name="直接连接符 131099"/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2698" y="1208"/>
                <a:ext cx="318" cy="54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lg" len="med"/>
              </a:ln>
            </p:spPr>
            <p:txBody>
              <a:bodyPr anchor="t"/>
              <a:lstStyle>
                <a:defPPr/>
              </a:lstStyle>
              <a:p>
                <a:pPr/>
                <a:endParaRPr lang="zh-CN" altLang="en-US" sz="13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31118" name="组合 131117"/>
          <p:cNvGrpSpPr/>
          <p:nvPr>
            <p:custDataLst>
              <p:tags r:id="rId10"/>
            </p:custDataLst>
          </p:nvPr>
        </p:nvGrpSpPr>
        <p:grpSpPr>
          <a:xfrm>
            <a:off x="3186333" y="2677612"/>
            <a:ext cx="5675552" cy="1724520"/>
            <a:chOff x="884" y="663"/>
            <a:chExt cx="3584" cy="1089"/>
          </a:xfrm>
        </p:grpSpPr>
        <p:sp>
          <p:nvSpPr>
            <p:cNvPr id="46091" name="直接连接符 131113"/>
            <p:cNvSpPr/>
            <p:nvPr>
              <p:custDataLst>
                <p:tags r:id="rId11"/>
              </p:custDataLst>
            </p:nvPr>
          </p:nvSpPr>
          <p:spPr>
            <a:xfrm flipH="1">
              <a:off x="884" y="663"/>
              <a:ext cx="1815" cy="544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lg" len="med"/>
            </a:ln>
          </p:spPr>
          <p:txBody>
            <a:bodyPr anchor="t"/>
            <a:lstStyle>
              <a:defPPr/>
            </a:lstStyle>
            <a:p>
              <a:pPr/>
              <a:endParaRPr lang="zh-CN" altLang="en-US" sz="135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092" name="直接连接符 131114"/>
            <p:cNvSpPr/>
            <p:nvPr>
              <p:custDataLst>
                <p:tags r:id="rId12"/>
              </p:custDataLst>
            </p:nvPr>
          </p:nvSpPr>
          <p:spPr>
            <a:xfrm>
              <a:off x="884" y="1207"/>
              <a:ext cx="1815" cy="54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lstStyle>
              <a:defPPr/>
            </a:lstStyle>
            <a:p>
              <a:pPr/>
              <a:endParaRPr lang="zh-CN" altLang="en-US" sz="135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093" name="直接连接符 131115"/>
            <p:cNvSpPr/>
            <p:nvPr>
              <p:custDataLst>
                <p:tags r:id="rId13"/>
              </p:custDataLst>
            </p:nvPr>
          </p:nvSpPr>
          <p:spPr>
            <a:xfrm>
              <a:off x="2653" y="663"/>
              <a:ext cx="1815" cy="54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lg" len="med"/>
            </a:ln>
          </p:spPr>
          <p:txBody>
            <a:bodyPr anchor="t"/>
            <a:lstStyle>
              <a:defPPr/>
            </a:lstStyle>
            <a:p>
              <a:pPr/>
              <a:endParaRPr lang="zh-CN" altLang="en-US" sz="135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094" name="直接连接符 131116"/>
            <p:cNvSpPr/>
            <p:nvPr>
              <p:custDataLst>
                <p:tags r:id="rId14"/>
              </p:custDataLst>
            </p:nvPr>
          </p:nvSpPr>
          <p:spPr>
            <a:xfrm flipH="1">
              <a:off x="2653" y="1207"/>
              <a:ext cx="1815" cy="544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lg" len="med"/>
            </a:ln>
          </p:spPr>
          <p:txBody>
            <a:bodyPr anchor="t"/>
            <a:lstStyle>
              <a:defPPr/>
            </a:lstStyle>
            <a:p>
              <a:pPr/>
              <a:endParaRPr lang="zh-CN" altLang="en-US" sz="135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1110" name="组合 131109"/>
          <p:cNvGrpSpPr/>
          <p:nvPr>
            <p:custDataLst>
              <p:tags r:id="rId15"/>
            </p:custDataLst>
          </p:nvPr>
        </p:nvGrpSpPr>
        <p:grpSpPr>
          <a:xfrm>
            <a:off x="4765163" y="2696615"/>
            <a:ext cx="2587571" cy="1724520"/>
            <a:chOff x="1882" y="663"/>
            <a:chExt cx="1634" cy="1089"/>
          </a:xfrm>
        </p:grpSpPr>
        <p:sp>
          <p:nvSpPr>
            <p:cNvPr id="46096" name="直接连接符 131103"/>
            <p:cNvSpPr/>
            <p:nvPr>
              <p:custDataLst>
                <p:tags r:id="rId16"/>
              </p:custDataLst>
            </p:nvPr>
          </p:nvSpPr>
          <p:spPr>
            <a:xfrm>
              <a:off x="1882" y="1207"/>
              <a:ext cx="817" cy="54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lstStyle>
              <a:defPPr/>
            </a:lstStyle>
            <a:p>
              <a:pPr/>
              <a:endParaRPr lang="zh-CN" altLang="en-US" sz="135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6097" name="组合 131108"/>
            <p:cNvGrpSpPr/>
            <p:nvPr>
              <p:custDataLst>
                <p:tags r:id="rId17"/>
              </p:custDataLst>
            </p:nvPr>
          </p:nvGrpSpPr>
          <p:grpSpPr>
            <a:xfrm>
              <a:off x="1882" y="663"/>
              <a:ext cx="1634" cy="1088"/>
              <a:chOff x="1882" y="663"/>
              <a:chExt cx="1634" cy="1088"/>
            </a:xfrm>
          </p:grpSpPr>
          <p:sp>
            <p:nvSpPr>
              <p:cNvPr id="46098" name="直接连接符 131101"/>
              <p:cNvSpPr/>
              <p:nvPr>
                <p:custDataLst>
                  <p:tags r:id="rId18"/>
                </p:custDataLst>
              </p:nvPr>
            </p:nvSpPr>
            <p:spPr>
              <a:xfrm flipH="1">
                <a:off x="1882" y="663"/>
                <a:ext cx="817" cy="544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med"/>
              </a:ln>
            </p:spPr>
            <p:txBody>
              <a:bodyPr anchor="t"/>
              <a:lstStyle>
                <a:defPPr/>
              </a:lstStyle>
              <a:p>
                <a:pPr/>
                <a:endParaRPr lang="zh-CN" altLang="en-US" sz="13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099" name="直接连接符 131104"/>
              <p:cNvSpPr/>
              <p:nvPr>
                <p:custDataLst>
                  <p:tags r:id="rId19"/>
                </p:custDataLst>
              </p:nvPr>
            </p:nvSpPr>
            <p:spPr>
              <a:xfrm>
                <a:off x="2698" y="663"/>
                <a:ext cx="817" cy="545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med"/>
              </a:ln>
            </p:spPr>
            <p:txBody>
              <a:bodyPr anchor="t"/>
              <a:lstStyle>
                <a:defPPr/>
              </a:lstStyle>
              <a:p>
                <a:pPr/>
                <a:endParaRPr lang="zh-CN" altLang="en-US" sz="13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00" name="直接连接符 131105"/>
              <p:cNvSpPr/>
              <p:nvPr>
                <p:custDataLst>
                  <p:tags r:id="rId20"/>
                </p:custDataLst>
              </p:nvPr>
            </p:nvSpPr>
            <p:spPr>
              <a:xfrm flipH="1">
                <a:off x="2699" y="1207"/>
                <a:ext cx="817" cy="544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dash"/>
                <a:round/>
                <a:headEnd type="none" w="med" len="med"/>
                <a:tailEnd type="none" w="lg" len="med"/>
              </a:ln>
            </p:spPr>
            <p:txBody>
              <a:bodyPr anchor="t"/>
              <a:lstStyle>
                <a:defPPr/>
              </a:lstStyle>
              <a:p>
                <a:pPr/>
                <a:endParaRPr lang="zh-CN" altLang="en-US" sz="135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6101" name="文本框 131187"/>
          <p:cNvSpPr txBox="1"/>
          <p:nvPr>
            <p:custDataLst>
              <p:tags r:id="rId21"/>
            </p:custDataLst>
          </p:nvPr>
        </p:nvSpPr>
        <p:spPr>
          <a:xfrm>
            <a:off x="3811848" y="3708523"/>
            <a:ext cx="309880" cy="112395"/>
          </a:xfrm>
          <a:prstGeom prst="rect">
            <a:avLst/>
          </a:prstGeom>
          <a:noFill/>
          <a:ln w="2857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endParaRPr lang="zh-CN" altLang="zh-CN" sz="13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112" name="文本框 131262"/>
          <p:cNvSpPr txBox="1"/>
          <p:nvPr>
            <p:custDataLst>
              <p:tags r:id="rId22"/>
            </p:custDataLst>
          </p:nvPr>
        </p:nvSpPr>
        <p:spPr>
          <a:xfrm>
            <a:off x="1047327" y="4887807"/>
            <a:ext cx="7799493" cy="13233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>
            <a:defPPr/>
          </a:lstStyle>
          <a:p>
            <a:pPr algn="l">
              <a:lnSpc>
                <a:spcPct val="150000"/>
              </a:lnSpc>
            </a:pPr>
            <a:r>
              <a:rPr lang="zh-CN" altLang="en-US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①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合力一定时，两等大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分力大小随夹角增大而增大</a:t>
            </a:r>
          </a:p>
          <a:p>
            <a:pPr algn="l">
              <a:lnSpc>
                <a:spcPct val="150000"/>
              </a:lnSpc>
            </a:pPr>
            <a:r>
              <a:rPr lang="zh-CN" altLang="en-US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②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</a:t>
            </a:r>
            <a:r>
              <a:rPr lang="zh-CN" altLang="en-US" sz="266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夹角为120°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时，合力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F=F</a:t>
            </a:r>
            <a:r>
              <a:rPr lang="zh-CN" altLang="en-US"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=F</a:t>
            </a:r>
            <a:r>
              <a:rPr lang="zh-CN" altLang="en-US" sz="2665" b="1" baseline="-25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</a:p>
        </p:txBody>
      </p:sp>
      <p:sp>
        <p:nvSpPr>
          <p:cNvPr id="96258" name="Rectangle 15"/>
          <p:cNvSpPr/>
          <p:nvPr>
            <p:custDataLst>
              <p:tags r:id="rId23"/>
            </p:custDataLst>
          </p:nvPr>
        </p:nvSpPr>
        <p:spPr>
          <a:xfrm>
            <a:off x="1047115" y="1382395"/>
            <a:ext cx="6912610" cy="58356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defPPr/>
          </a:lstStyle>
          <a:p>
            <a:pPr>
              <a:lnSpc>
                <a:spcPct val="120000"/>
              </a:lnSpc>
            </a:pPr>
            <a:r>
              <a:rPr lang="en-US" altLang="zh-CN" sz="2665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合力一定时，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两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等大分力随夹角如何变化？</a:t>
            </a:r>
          </a:p>
        </p:txBody>
      </p:sp>
      <p:grpSp>
        <p:nvGrpSpPr>
          <p:cNvPr id="5" name="Group 28"/>
          <p:cNvGrpSpPr/>
          <p:nvPr>
            <p:custDataLst>
              <p:tags r:id="rId24"/>
            </p:custDataLst>
          </p:nvPr>
        </p:nvGrpSpPr>
        <p:grpSpPr>
          <a:xfrm>
            <a:off x="1061086" y="6985"/>
            <a:ext cx="2966107" cy="711200"/>
            <a:chOff x="711" y="-10"/>
            <a:chExt cx="1900" cy="448"/>
          </a:xfrm>
        </p:grpSpPr>
        <p:sp>
          <p:nvSpPr>
            <p:cNvPr id="6" name="Rectangle 8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711" y="-10"/>
              <a:ext cx="1900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11" y="-10"/>
              <a:ext cx="1900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思考与讨论</a:t>
              </a:r>
              <a:r>
                <a:rPr kumimoji="0" lang="en-US" altLang="zh-CN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2</a:t>
              </a:r>
            </a:p>
          </p:txBody>
        </p:sp>
      </p:grpSp>
      <p:sp>
        <p:nvSpPr>
          <p:cNvPr id="7" name="AutoShape 10"/>
          <p:cNvSpPr>
            <a:spLocks noChangeArrowheads="1"/>
          </p:cNvSpPr>
          <p:nvPr userDrawn="1">
            <p:custDataLst>
              <p:tags r:id="rId27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2" name="Text Box 24"/>
          <p:cNvSpPr txBox="1">
            <a:spLocks noChangeArrowheads="1"/>
          </p:cNvSpPr>
          <p:nvPr userDrawn="1">
            <p:custDataLst>
              <p:tags r:id="rId28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</a:p>
        </p:txBody>
      </p:sp>
    </p:spTree>
    <p:custDataLst>
      <p:tags r:id="rId2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直接连接符 5"/>
          <p:cNvSpPr/>
          <p:nvPr>
            <p:custDataLst>
              <p:tags r:id="rId3"/>
            </p:custDataLst>
          </p:nvPr>
        </p:nvSpPr>
        <p:spPr>
          <a:xfrm>
            <a:off x="7042493" y="5278239"/>
            <a:ext cx="3376193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7" name="直接连接符 6"/>
          <p:cNvSpPr/>
          <p:nvPr>
            <p:custDataLst>
              <p:tags r:id="rId4"/>
            </p:custDataLst>
          </p:nvPr>
        </p:nvSpPr>
        <p:spPr>
          <a:xfrm flipH="1" flipV="1">
            <a:off x="291545" y="4116284"/>
            <a:ext cx="2514725" cy="122094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8" name="直接连接符 7"/>
          <p:cNvSpPr/>
          <p:nvPr>
            <p:custDataLst>
              <p:tags r:id="rId5"/>
            </p:custDataLst>
          </p:nvPr>
        </p:nvSpPr>
        <p:spPr>
          <a:xfrm>
            <a:off x="2806271" y="5337224"/>
            <a:ext cx="3662820" cy="0"/>
          </a:xfrm>
          <a:prstGeom prst="line">
            <a:avLst/>
          </a:prstGeom>
          <a:ln w="571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0" name="直接连接符 9"/>
          <p:cNvSpPr/>
          <p:nvPr>
            <p:custDataLst>
              <p:tags r:id="rId6"/>
            </p:custDataLst>
          </p:nvPr>
        </p:nvSpPr>
        <p:spPr>
          <a:xfrm>
            <a:off x="2806271" y="5337224"/>
            <a:ext cx="2370619" cy="0"/>
          </a:xfrm>
          <a:prstGeom prst="line">
            <a:avLst/>
          </a:prstGeom>
          <a:ln w="571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1" name="直接连接符 10"/>
          <p:cNvSpPr/>
          <p:nvPr>
            <p:custDataLst>
              <p:tags r:id="rId7"/>
            </p:custDataLst>
          </p:nvPr>
        </p:nvSpPr>
        <p:spPr>
          <a:xfrm>
            <a:off x="2806587" y="5336591"/>
            <a:ext cx="1510736" cy="1267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2" name="直接连接符 45059"/>
          <p:cNvSpPr/>
          <p:nvPr>
            <p:custDataLst>
              <p:tags r:id="rId8"/>
            </p:custDataLst>
          </p:nvPr>
        </p:nvSpPr>
        <p:spPr>
          <a:xfrm>
            <a:off x="5866064" y="2623567"/>
            <a:ext cx="287261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3" name="直接连接符 12"/>
          <p:cNvSpPr/>
          <p:nvPr>
            <p:custDataLst>
              <p:tags r:id="rId9"/>
            </p:custDataLst>
          </p:nvPr>
        </p:nvSpPr>
        <p:spPr>
          <a:xfrm flipH="1">
            <a:off x="4572280" y="2623567"/>
            <a:ext cx="1293784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4501017" y="2669489"/>
            <a:ext cx="48514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r>
              <a:rPr lang="en-US" altLang="zh-CN" sz="2395" b="1" i="1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en-US" altLang="zh-CN" sz="2395" b="1" i="1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15" name="文本框 45062"/>
          <p:cNvSpPr txBox="1"/>
          <p:nvPr>
            <p:custDataLst>
              <p:tags r:id="rId11"/>
            </p:custDataLst>
          </p:nvPr>
        </p:nvSpPr>
        <p:spPr>
          <a:xfrm>
            <a:off x="8271523" y="2669489"/>
            <a:ext cx="48514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r>
              <a:rPr lang="en-US" altLang="zh-CN" sz="2395" b="1" i="1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en-US" altLang="zh-CN" sz="2395" b="1" i="1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16" name="直接连接符 15"/>
          <p:cNvSpPr/>
          <p:nvPr>
            <p:custDataLst>
              <p:tags r:id="rId12"/>
            </p:custDataLst>
          </p:nvPr>
        </p:nvSpPr>
        <p:spPr>
          <a:xfrm>
            <a:off x="5866064" y="2550721"/>
            <a:ext cx="1580413" cy="0"/>
          </a:xfrm>
          <a:prstGeom prst="line">
            <a:avLst/>
          </a:prstGeom>
          <a:ln w="571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6798793" y="1873091"/>
            <a:ext cx="65151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r>
              <a:rPr lang="en-US" altLang="zh-CN" sz="2795" b="1" i="1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 sz="2795" b="1" i="1" baseline="-25000">
                <a:latin typeface="Times New Roman" panose="02020603050405020304" charset="0"/>
                <a:cs typeface="Times New Roman" panose="02020603050405020304" charset="0"/>
              </a:rPr>
              <a:t>合</a:t>
            </a:r>
          </a:p>
        </p:txBody>
      </p:sp>
      <p:sp>
        <p:nvSpPr>
          <p:cNvPr id="18" name="直接连接符 17"/>
          <p:cNvSpPr/>
          <p:nvPr>
            <p:custDataLst>
              <p:tags r:id="rId14"/>
            </p:custDataLst>
          </p:nvPr>
        </p:nvSpPr>
        <p:spPr>
          <a:xfrm flipH="1">
            <a:off x="7444895" y="2550721"/>
            <a:ext cx="1293784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9" name="直接连接符 18"/>
          <p:cNvSpPr/>
          <p:nvPr>
            <p:custDataLst>
              <p:tags r:id="rId15"/>
            </p:custDataLst>
          </p:nvPr>
        </p:nvSpPr>
        <p:spPr>
          <a:xfrm flipH="1">
            <a:off x="7158265" y="2550721"/>
            <a:ext cx="1581997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20" name="直接连接符 19"/>
          <p:cNvSpPr/>
          <p:nvPr>
            <p:custDataLst>
              <p:tags r:id="rId16"/>
            </p:custDataLst>
          </p:nvPr>
        </p:nvSpPr>
        <p:spPr>
          <a:xfrm>
            <a:off x="5866064" y="2550721"/>
            <a:ext cx="1292201" cy="0"/>
          </a:xfrm>
          <a:prstGeom prst="line">
            <a:avLst/>
          </a:prstGeom>
          <a:ln w="571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21" name="直接连接符 20"/>
          <p:cNvSpPr/>
          <p:nvPr>
            <p:custDataLst>
              <p:tags r:id="rId17"/>
            </p:custDataLst>
          </p:nvPr>
        </p:nvSpPr>
        <p:spPr>
          <a:xfrm flipH="1">
            <a:off x="6440904" y="2550721"/>
            <a:ext cx="2228097" cy="0"/>
          </a:xfrm>
          <a:prstGeom prst="line">
            <a:avLst/>
          </a:prstGeom>
          <a:ln w="5715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22" name="直接连接符 21"/>
          <p:cNvSpPr/>
          <p:nvPr>
            <p:custDataLst>
              <p:tags r:id="rId18"/>
            </p:custDataLst>
          </p:nvPr>
        </p:nvSpPr>
        <p:spPr>
          <a:xfrm>
            <a:off x="5866064" y="2550721"/>
            <a:ext cx="574840" cy="0"/>
          </a:xfrm>
          <a:prstGeom prst="line">
            <a:avLst/>
          </a:prstGeom>
          <a:ln w="571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>
            <a:off x="7948473" y="2119988"/>
            <a:ext cx="48514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r>
              <a:rPr lang="en-US" altLang="zh-CN" sz="2395" b="1" i="1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en-US" altLang="zh-CN" sz="2395" b="1" i="1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24" name="文本框 23"/>
          <p:cNvSpPr txBox="1"/>
          <p:nvPr>
            <p:custDataLst>
              <p:tags r:id="rId20"/>
            </p:custDataLst>
          </p:nvPr>
        </p:nvSpPr>
        <p:spPr>
          <a:xfrm>
            <a:off x="5721959" y="1833501"/>
            <a:ext cx="65151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r>
              <a:rPr lang="en-US" altLang="zh-CN" sz="2795" b="1" i="1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 sz="2795" b="1" i="1" baseline="-25000">
                <a:latin typeface="Times New Roman" panose="02020603050405020304" charset="0"/>
                <a:cs typeface="Times New Roman" panose="02020603050405020304" charset="0"/>
              </a:rPr>
              <a:t>合</a:t>
            </a:r>
          </a:p>
        </p:txBody>
      </p:sp>
      <p:sp>
        <p:nvSpPr>
          <p:cNvPr id="25" name="直接连接符 24"/>
          <p:cNvSpPr/>
          <p:nvPr>
            <p:custDataLst>
              <p:tags r:id="rId21"/>
            </p:custDataLst>
          </p:nvPr>
        </p:nvSpPr>
        <p:spPr>
          <a:xfrm flipH="1" flipV="1">
            <a:off x="435651" y="4187544"/>
            <a:ext cx="2370620" cy="1149679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26" name="直接连接符 25"/>
          <p:cNvSpPr/>
          <p:nvPr>
            <p:custDataLst>
              <p:tags r:id="rId22"/>
            </p:custDataLst>
          </p:nvPr>
        </p:nvSpPr>
        <p:spPr>
          <a:xfrm>
            <a:off x="2806271" y="5337224"/>
            <a:ext cx="790207" cy="0"/>
          </a:xfrm>
          <a:prstGeom prst="line">
            <a:avLst/>
          </a:prstGeom>
          <a:ln w="571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27" name="直接连接符 26"/>
          <p:cNvSpPr/>
          <p:nvPr>
            <p:custDataLst>
              <p:tags r:id="rId23"/>
            </p:custDataLst>
          </p:nvPr>
        </p:nvSpPr>
        <p:spPr>
          <a:xfrm flipH="1" flipV="1">
            <a:off x="1010491" y="4045023"/>
            <a:ext cx="2514725" cy="1220941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28" name="直接连接符 27"/>
          <p:cNvSpPr/>
          <p:nvPr>
            <p:custDataLst>
              <p:tags r:id="rId24"/>
            </p:custDataLst>
          </p:nvPr>
        </p:nvSpPr>
        <p:spPr>
          <a:xfrm flipH="1" flipV="1">
            <a:off x="1770925" y="4116284"/>
            <a:ext cx="2514725" cy="122094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29" name="直接连接符 28"/>
          <p:cNvSpPr/>
          <p:nvPr>
            <p:custDataLst>
              <p:tags r:id="rId25"/>
            </p:custDataLst>
          </p:nvPr>
        </p:nvSpPr>
        <p:spPr>
          <a:xfrm flipH="1" flipV="1">
            <a:off x="2662164" y="4116284"/>
            <a:ext cx="2514725" cy="122094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30" name="直接连接符 29"/>
          <p:cNvSpPr/>
          <p:nvPr>
            <p:custDataLst>
              <p:tags r:id="rId26"/>
            </p:custDataLst>
          </p:nvPr>
        </p:nvSpPr>
        <p:spPr>
          <a:xfrm flipH="1" flipV="1">
            <a:off x="3420067" y="4116284"/>
            <a:ext cx="2514725" cy="122094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31" name="直接连接符 30"/>
          <p:cNvSpPr/>
          <p:nvPr>
            <p:custDataLst>
              <p:tags r:id="rId27"/>
            </p:custDataLst>
          </p:nvPr>
        </p:nvSpPr>
        <p:spPr>
          <a:xfrm>
            <a:off x="291545" y="4187544"/>
            <a:ext cx="5746812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32" name="直接连接符 31"/>
          <p:cNvSpPr/>
          <p:nvPr>
            <p:custDataLst>
              <p:tags r:id="rId28"/>
            </p:custDataLst>
          </p:nvPr>
        </p:nvSpPr>
        <p:spPr>
          <a:xfrm flipH="1" flipV="1">
            <a:off x="1297119" y="4187544"/>
            <a:ext cx="1509152" cy="1149679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33" name="直接连接符 32"/>
          <p:cNvSpPr/>
          <p:nvPr>
            <p:custDataLst>
              <p:tags r:id="rId29"/>
            </p:custDataLst>
          </p:nvPr>
        </p:nvSpPr>
        <p:spPr>
          <a:xfrm flipH="1" flipV="1">
            <a:off x="1933717" y="4188177"/>
            <a:ext cx="872869" cy="114904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34" name="直接连接符 33"/>
          <p:cNvSpPr/>
          <p:nvPr>
            <p:custDataLst>
              <p:tags r:id="rId30"/>
            </p:custDataLst>
          </p:nvPr>
        </p:nvSpPr>
        <p:spPr>
          <a:xfrm flipH="1" flipV="1">
            <a:off x="2806271" y="4187544"/>
            <a:ext cx="0" cy="1149679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35" name="直接连接符 34"/>
          <p:cNvSpPr/>
          <p:nvPr>
            <p:custDataLst>
              <p:tags r:id="rId31"/>
            </p:custDataLst>
          </p:nvPr>
        </p:nvSpPr>
        <p:spPr>
          <a:xfrm flipV="1">
            <a:off x="2806587" y="4187544"/>
            <a:ext cx="789889" cy="1149679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36" name="直接连接符 35"/>
          <p:cNvSpPr/>
          <p:nvPr>
            <p:custDataLst>
              <p:tags r:id="rId32"/>
            </p:custDataLst>
          </p:nvPr>
        </p:nvSpPr>
        <p:spPr>
          <a:xfrm>
            <a:off x="7509967" y="5278239"/>
            <a:ext cx="1292201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37" name="直接连接符 36"/>
          <p:cNvSpPr/>
          <p:nvPr>
            <p:custDataLst>
              <p:tags r:id="rId33"/>
            </p:custDataLst>
          </p:nvPr>
        </p:nvSpPr>
        <p:spPr>
          <a:xfrm flipV="1">
            <a:off x="7509967" y="4416772"/>
            <a:ext cx="646101" cy="86146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39" name="直接连接符 38"/>
          <p:cNvSpPr/>
          <p:nvPr>
            <p:custDataLst>
              <p:tags r:id="rId34"/>
            </p:custDataLst>
          </p:nvPr>
        </p:nvSpPr>
        <p:spPr>
          <a:xfrm>
            <a:off x="8204841" y="4416772"/>
            <a:ext cx="3376193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40" name="直接连接符 39"/>
          <p:cNvSpPr/>
          <p:nvPr>
            <p:custDataLst>
              <p:tags r:id="rId35"/>
            </p:custDataLst>
          </p:nvPr>
        </p:nvSpPr>
        <p:spPr>
          <a:xfrm flipV="1">
            <a:off x="9872035" y="4130303"/>
            <a:ext cx="861468" cy="1148095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41" name="直接连接符 40"/>
          <p:cNvSpPr/>
          <p:nvPr>
            <p:custDataLst>
              <p:tags r:id="rId36"/>
            </p:custDataLst>
          </p:nvPr>
        </p:nvSpPr>
        <p:spPr>
          <a:xfrm flipV="1">
            <a:off x="7509967" y="4416772"/>
            <a:ext cx="1938303" cy="861468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42" name="直接连接符 41"/>
          <p:cNvSpPr/>
          <p:nvPr>
            <p:custDataLst>
              <p:tags r:id="rId37"/>
            </p:custDataLst>
          </p:nvPr>
        </p:nvSpPr>
        <p:spPr>
          <a:xfrm>
            <a:off x="7480512" y="5278239"/>
            <a:ext cx="2441881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43" name="直接连接符 42"/>
          <p:cNvSpPr/>
          <p:nvPr>
            <p:custDataLst>
              <p:tags r:id="rId38"/>
            </p:custDataLst>
          </p:nvPr>
        </p:nvSpPr>
        <p:spPr>
          <a:xfrm flipV="1">
            <a:off x="8802168" y="4130303"/>
            <a:ext cx="861468" cy="1148095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44" name="直接连接符 43"/>
          <p:cNvSpPr/>
          <p:nvPr>
            <p:custDataLst>
              <p:tags r:id="rId39"/>
            </p:custDataLst>
          </p:nvPr>
        </p:nvSpPr>
        <p:spPr>
          <a:xfrm flipV="1">
            <a:off x="7509808" y="4416772"/>
            <a:ext cx="3016721" cy="861468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45" name="文本框 45099"/>
          <p:cNvSpPr txBox="1"/>
          <p:nvPr>
            <p:custDataLst>
              <p:tags r:id="rId40"/>
            </p:custDataLst>
          </p:nvPr>
        </p:nvSpPr>
        <p:spPr>
          <a:xfrm>
            <a:off x="790135" y="2425303"/>
            <a:ext cx="2569845" cy="5016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 algn="l"/>
            <a:r>
              <a:rPr lang="zh-CN" altLang="en-US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①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两分力反向时</a:t>
            </a:r>
          </a:p>
        </p:txBody>
      </p:sp>
      <p:sp>
        <p:nvSpPr>
          <p:cNvPr id="46" name="文本框 45"/>
          <p:cNvSpPr txBox="1"/>
          <p:nvPr>
            <p:custDataLst>
              <p:tags r:id="rId41"/>
            </p:custDataLst>
          </p:nvPr>
        </p:nvSpPr>
        <p:spPr>
          <a:xfrm>
            <a:off x="789819" y="3424859"/>
            <a:ext cx="2910840" cy="5016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 algn="l"/>
            <a:r>
              <a:rPr lang="zh-CN" altLang="en-US" sz="266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②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两分力成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钝角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</a:p>
        </p:txBody>
      </p:sp>
      <p:sp>
        <p:nvSpPr>
          <p:cNvPr id="47" name="文本框 46"/>
          <p:cNvSpPr txBox="1"/>
          <p:nvPr>
            <p:custDataLst>
              <p:tags r:id="rId42"/>
            </p:custDataLst>
          </p:nvPr>
        </p:nvSpPr>
        <p:spPr>
          <a:xfrm>
            <a:off x="7792312" y="3424421"/>
            <a:ext cx="2910840" cy="5016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 algn="l"/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③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两分力成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锐角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</a:p>
        </p:txBody>
      </p:sp>
      <p:sp>
        <p:nvSpPr>
          <p:cNvPr id="48" name="直接连接符 47"/>
          <p:cNvSpPr/>
          <p:nvPr>
            <p:custDataLst>
              <p:tags r:id="rId43"/>
            </p:custDataLst>
          </p:nvPr>
        </p:nvSpPr>
        <p:spPr>
          <a:xfrm flipH="1">
            <a:off x="5506592" y="2550721"/>
            <a:ext cx="3233671" cy="0"/>
          </a:xfrm>
          <a:prstGeom prst="line">
            <a:avLst/>
          </a:prstGeom>
          <a:ln w="5715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49" name="直接连接符 48"/>
          <p:cNvSpPr/>
          <p:nvPr>
            <p:custDataLst>
              <p:tags r:id="rId44"/>
            </p:custDataLst>
          </p:nvPr>
        </p:nvSpPr>
        <p:spPr>
          <a:xfrm flipH="1">
            <a:off x="5506592" y="2623567"/>
            <a:ext cx="359472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50" name="文本框 49"/>
          <p:cNvSpPr txBox="1"/>
          <p:nvPr>
            <p:custDataLst>
              <p:tags r:id="rId45"/>
            </p:custDataLst>
          </p:nvPr>
        </p:nvSpPr>
        <p:spPr>
          <a:xfrm>
            <a:off x="5721959" y="2550721"/>
            <a:ext cx="65151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>
            <a:defPPr/>
          </a:lstStyle>
          <a:p>
            <a:pPr/>
            <a:r>
              <a:rPr lang="en-US" altLang="zh-CN" sz="2795" b="1" i="1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 sz="2795" b="1" i="1" baseline="-25000">
                <a:latin typeface="Times New Roman" panose="02020603050405020304" charset="0"/>
                <a:cs typeface="Times New Roman" panose="02020603050405020304" charset="0"/>
              </a:rPr>
              <a:t>合</a:t>
            </a:r>
          </a:p>
        </p:txBody>
      </p:sp>
      <p:sp>
        <p:nvSpPr>
          <p:cNvPr id="51" name="文本框 50"/>
          <p:cNvSpPr txBox="1"/>
          <p:nvPr>
            <p:custDataLst>
              <p:tags r:id="rId46"/>
            </p:custDataLst>
          </p:nvPr>
        </p:nvSpPr>
        <p:spPr>
          <a:xfrm>
            <a:off x="748453" y="5822527"/>
            <a:ext cx="10930467" cy="70739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>
            <a:defPPr/>
          </a:lstStyle>
          <a:p>
            <a:pPr marL="0" indent="0"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一个分力不变，另一个分力增大时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合力可能增大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可能减小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可能不变</a:t>
            </a:r>
          </a:p>
        </p:txBody>
      </p:sp>
      <p:sp>
        <p:nvSpPr>
          <p:cNvPr id="96258" name="Rectangle 15"/>
          <p:cNvSpPr/>
          <p:nvPr>
            <p:custDataLst>
              <p:tags r:id="rId47"/>
            </p:custDataLst>
          </p:nvPr>
        </p:nvSpPr>
        <p:spPr>
          <a:xfrm>
            <a:off x="679027" y="1135380"/>
            <a:ext cx="9484360" cy="70739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defPPr/>
          </a:lstStyle>
          <a:p>
            <a:pPr marL="0" indent="0"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665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一个分力不变，另一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个分力增大时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合力一定增大吗？</a:t>
            </a:r>
          </a:p>
        </p:txBody>
      </p:sp>
      <p:grpSp>
        <p:nvGrpSpPr>
          <p:cNvPr id="5" name="Group 28"/>
          <p:cNvGrpSpPr/>
          <p:nvPr>
            <p:custDataLst>
              <p:tags r:id="rId48"/>
            </p:custDataLst>
          </p:nvPr>
        </p:nvGrpSpPr>
        <p:grpSpPr>
          <a:xfrm>
            <a:off x="1061086" y="6985"/>
            <a:ext cx="2966107" cy="711200"/>
            <a:chOff x="711" y="-10"/>
            <a:chExt cx="1900" cy="448"/>
          </a:xfrm>
        </p:grpSpPr>
        <p:sp>
          <p:nvSpPr>
            <p:cNvPr id="9" name="Rectangle 8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711" y="-10"/>
              <a:ext cx="1900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38" name="TextBox 3"/>
            <p:cNvSpPr txBox="1"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711" y="-10"/>
              <a:ext cx="1900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思考与讨论</a:t>
              </a:r>
              <a:r>
                <a:rPr kumimoji="0" lang="en-US" altLang="zh-CN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3</a:t>
              </a:r>
            </a:p>
          </p:txBody>
        </p:sp>
      </p:grpSp>
      <p:sp>
        <p:nvSpPr>
          <p:cNvPr id="52" name="AutoShape 10"/>
          <p:cNvSpPr>
            <a:spLocks noChangeArrowheads="1"/>
          </p:cNvSpPr>
          <p:nvPr userDrawn="1">
            <p:custDataLst>
              <p:tags r:id="rId51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53" name="Text Box 24"/>
          <p:cNvSpPr txBox="1">
            <a:spLocks noChangeArrowheads="1"/>
          </p:cNvSpPr>
          <p:nvPr userDrawn="1">
            <p:custDataLst>
              <p:tags r:id="rId52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  <p:custDataLst>
      <p:tags r:id="rId5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2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2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2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6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6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006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7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507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007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2008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508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3008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3009"/>
                            </p:stCondLst>
                            <p:childTnLst>
                              <p:par>
                                <p:cTn id="1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3509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351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3511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1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3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504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505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3" grpId="1"/>
      <p:bldP spid="24" grpId="0"/>
      <p:bldP spid="45" grpId="0"/>
      <p:bldP spid="46" grpId="0"/>
      <p:bldP spid="47" grpId="0"/>
      <p:bldP spid="50" grpId="0"/>
      <p:bldP spid="5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0" name="文本框 99"/>
          <p:cNvSpPr txBox="1"/>
          <p:nvPr>
            <p:custDataLst>
              <p:tags r:id="rId3"/>
            </p:custDataLst>
          </p:nvPr>
        </p:nvSpPr>
        <p:spPr>
          <a:xfrm>
            <a:off x="524087" y="3009053"/>
            <a:ext cx="7706360" cy="337756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defPPr/>
          </a:lstStyle>
          <a:p>
            <a:pPr algn="l">
              <a:lnSpc>
                <a:spcPct val="160000"/>
              </a:lnSpc>
            </a:pP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zh-CN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任取两个力</a:t>
            </a:r>
            <a:r>
              <a:rPr 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，求出其合力的范围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60000"/>
              </a:lnSpc>
            </a:pPr>
            <a:r>
              <a:rPr 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如果第三个力在这个范围之内，</a:t>
            </a:r>
          </a:p>
          <a:p>
            <a:pPr algn="l">
              <a:lnSpc>
                <a:spcPct val="160000"/>
              </a:lnSpc>
            </a:pPr>
            <a:r>
              <a:rPr 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则三个力的合力最小值为零；</a:t>
            </a:r>
          </a:p>
          <a:p>
            <a:pPr algn="l">
              <a:lnSpc>
                <a:spcPct val="160000"/>
              </a:lnSpc>
            </a:pPr>
            <a:r>
              <a:rPr 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如果第三个力不在这个范围内，</a:t>
            </a:r>
          </a:p>
          <a:p>
            <a:pPr algn="l">
              <a:lnSpc>
                <a:spcPct val="160000"/>
              </a:lnSpc>
            </a:pPr>
            <a:r>
              <a:rPr 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则合力最小值等于最大的力减去另外两个力之和。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5478" name="Line 8"/>
          <p:cNvSpPr/>
          <p:nvPr>
            <p:custDataLst>
              <p:tags r:id="rId4"/>
            </p:custDataLst>
          </p:nvPr>
        </p:nvSpPr>
        <p:spPr>
          <a:xfrm flipV="1">
            <a:off x="8783301" y="3174352"/>
            <a:ext cx="747449" cy="680940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 val="solid"/>
            <a:headEnd type="none" w="med" len="med"/>
            <a:tailEnd type="triangle" w="med" len="lg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05479" name="Line 9"/>
          <p:cNvSpPr/>
          <p:nvPr>
            <p:custDataLst>
              <p:tags r:id="rId5"/>
            </p:custDataLst>
          </p:nvPr>
        </p:nvSpPr>
        <p:spPr>
          <a:xfrm flipH="1">
            <a:off x="8172039" y="3842623"/>
            <a:ext cx="611261" cy="1143345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 val="solid"/>
            <a:headEnd type="none" w="med" len="med"/>
            <a:tailEnd type="triangle" w="med" len="lg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05480" name="Line 10"/>
          <p:cNvSpPr/>
          <p:nvPr>
            <p:custDataLst>
              <p:tags r:id="rId6"/>
            </p:custDataLst>
          </p:nvPr>
        </p:nvSpPr>
        <p:spPr>
          <a:xfrm>
            <a:off x="8783301" y="3855291"/>
            <a:ext cx="796541" cy="484576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 val="solid"/>
            <a:headEnd type="none" w="med" len="med"/>
            <a:tailEnd type="triangle" w="med" len="lg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05481" name="Line 11"/>
          <p:cNvSpPr/>
          <p:nvPr>
            <p:custDataLst>
              <p:tags r:id="rId7"/>
            </p:custDataLst>
          </p:nvPr>
        </p:nvSpPr>
        <p:spPr>
          <a:xfrm flipV="1">
            <a:off x="9597261" y="3662095"/>
            <a:ext cx="749033" cy="68094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lg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05482" name="Line 12"/>
          <p:cNvSpPr/>
          <p:nvPr>
            <p:custDataLst>
              <p:tags r:id="rId8"/>
            </p:custDataLst>
          </p:nvPr>
        </p:nvSpPr>
        <p:spPr>
          <a:xfrm>
            <a:off x="9527584" y="3183853"/>
            <a:ext cx="794957" cy="482992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lg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05483" name="Line 13"/>
          <p:cNvSpPr/>
          <p:nvPr>
            <p:custDataLst>
              <p:tags r:id="rId9"/>
            </p:custDataLst>
          </p:nvPr>
        </p:nvSpPr>
        <p:spPr>
          <a:xfrm flipV="1">
            <a:off x="8789636" y="3663677"/>
            <a:ext cx="1543991" cy="188447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lg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05484" name="Line 14"/>
          <p:cNvSpPr/>
          <p:nvPr>
            <p:custDataLst>
              <p:tags r:id="rId10"/>
            </p:custDataLst>
          </p:nvPr>
        </p:nvSpPr>
        <p:spPr>
          <a:xfrm>
            <a:off x="8781719" y="3860041"/>
            <a:ext cx="939063" cy="923228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lg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05485" name="Line 15"/>
          <p:cNvSpPr/>
          <p:nvPr>
            <p:custDataLst>
              <p:tags r:id="rId11"/>
            </p:custDataLst>
          </p:nvPr>
        </p:nvSpPr>
        <p:spPr>
          <a:xfrm flipH="1">
            <a:off x="9668523" y="3662095"/>
            <a:ext cx="611261" cy="1140177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lg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05486" name="Line 16"/>
          <p:cNvSpPr/>
          <p:nvPr>
            <p:custDataLst>
              <p:tags r:id="rId12"/>
            </p:custDataLst>
          </p:nvPr>
        </p:nvSpPr>
        <p:spPr>
          <a:xfrm flipV="1">
            <a:off x="8159371" y="4740512"/>
            <a:ext cx="1543991" cy="188447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lg"/>
          </a:ln>
        </p:spPr>
        <p:txBody>
          <a:bodyPr/>
          <a:lstStyle>
            <a:defPPr/>
          </a:lstStyle>
          <a:p>
            <a:pPr/>
            <a:endParaRPr sz="135"/>
          </a:p>
        </p:txBody>
      </p:sp>
      <p:sp>
        <p:nvSpPr>
          <p:cNvPr id="105487" name="Oval 17"/>
          <p:cNvSpPr/>
          <p:nvPr>
            <p:custDataLst>
              <p:tags r:id="rId13"/>
            </p:custDataLst>
          </p:nvPr>
        </p:nvSpPr>
        <p:spPr>
          <a:xfrm>
            <a:off x="8729460" y="3806200"/>
            <a:ext cx="114017" cy="115601"/>
          </a:xfrm>
          <a:prstGeom prst="ellipse">
            <a:avLst/>
          </a:prstGeom>
          <a:solidFill>
            <a:schemeClr val="folHlink"/>
          </a:soli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defPPr/>
          </a:lstStyle>
          <a:p>
            <a:pPr/>
            <a:endParaRPr sz="135" b="1">
              <a:latin typeface="Arial" panose="020b0604020202020204" pitchFamily="34" charset="0"/>
            </a:endParaRPr>
          </a:p>
        </p:txBody>
      </p:sp>
      <p:sp>
        <p:nvSpPr>
          <p:cNvPr id="105488" name="Rectangle 18"/>
          <p:cNvSpPr/>
          <p:nvPr>
            <p:custDataLst>
              <p:tags r:id="rId14"/>
            </p:custDataLst>
          </p:nvPr>
        </p:nvSpPr>
        <p:spPr>
          <a:xfrm>
            <a:off x="7872743" y="4959045"/>
            <a:ext cx="586105" cy="58356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defPPr/>
          </a:lstStyle>
          <a:p>
            <a:pPr/>
            <a:r>
              <a:rPr lang="en-US" altLang="zh-CN" sz="3195" b="1" i="1">
                <a:latin typeface="Times New Roman" panose="02020603050405020304" charset="0"/>
                <a:ea typeface="黑体" panose="02010609060101010101" charset="-122"/>
              </a:rPr>
              <a:t>F</a:t>
            </a:r>
            <a:r>
              <a:rPr lang="en-US" altLang="zh-CN" sz="3195" b="1" baseline="-25000">
                <a:latin typeface="Times New Roman" panose="02020603050405020304" charset="0"/>
                <a:ea typeface="黑体" panose="02010609060101010101" charset="-122"/>
              </a:rPr>
              <a:t>3</a:t>
            </a:r>
          </a:p>
        </p:txBody>
      </p:sp>
      <p:sp>
        <p:nvSpPr>
          <p:cNvPr id="105489" name="Rectangle 19"/>
          <p:cNvSpPr/>
          <p:nvPr>
            <p:custDataLst>
              <p:tags r:id="rId15"/>
            </p:custDataLst>
          </p:nvPr>
        </p:nvSpPr>
        <p:spPr>
          <a:xfrm>
            <a:off x="9309049" y="3734939"/>
            <a:ext cx="586105" cy="58356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defPPr/>
          </a:lstStyle>
          <a:p>
            <a:pPr/>
            <a:r>
              <a:rPr lang="en-US" altLang="zh-CN" sz="3195" b="1" i="1">
                <a:latin typeface="Times New Roman" panose="02020603050405020304" charset="0"/>
                <a:ea typeface="黑体" panose="02010609060101010101" charset="-122"/>
              </a:rPr>
              <a:t>F</a:t>
            </a:r>
            <a:r>
              <a:rPr lang="en-US" altLang="zh-CN" sz="3195" b="1" baseline="-25000">
                <a:latin typeface="Times New Roman" panose="02020603050405020304" charset="0"/>
                <a:ea typeface="黑体" panose="02010609060101010101" charset="-122"/>
              </a:rPr>
              <a:t>2</a:t>
            </a:r>
          </a:p>
        </p:txBody>
      </p:sp>
      <p:sp>
        <p:nvSpPr>
          <p:cNvPr id="105490" name="Rectangle 20"/>
          <p:cNvSpPr/>
          <p:nvPr>
            <p:custDataLst>
              <p:tags r:id="rId16"/>
            </p:custDataLst>
          </p:nvPr>
        </p:nvSpPr>
        <p:spPr>
          <a:xfrm>
            <a:off x="9437320" y="2800627"/>
            <a:ext cx="586105" cy="58356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defPPr/>
          </a:lstStyle>
          <a:p>
            <a:pPr/>
            <a:r>
              <a:rPr lang="en-US" altLang="zh-CN" sz="3195" b="1" i="1">
                <a:latin typeface="Times New Roman" panose="02020603050405020304" charset="0"/>
                <a:ea typeface="黑体" panose="02010609060101010101" charset="-122"/>
              </a:rPr>
              <a:t>F</a:t>
            </a:r>
            <a:r>
              <a:rPr lang="en-US" altLang="zh-CN" sz="3195" b="1" baseline="-25000">
                <a:latin typeface="Times New Roman" panose="02020603050405020304" charset="0"/>
                <a:ea typeface="黑体" panose="02010609060101010101" charset="-122"/>
              </a:rPr>
              <a:t>1</a:t>
            </a:r>
          </a:p>
        </p:txBody>
      </p:sp>
      <p:sp>
        <p:nvSpPr>
          <p:cNvPr id="105491" name="Rectangle 21"/>
          <p:cNvSpPr/>
          <p:nvPr>
            <p:custDataLst>
              <p:tags r:id="rId17"/>
            </p:custDataLst>
          </p:nvPr>
        </p:nvSpPr>
        <p:spPr>
          <a:xfrm>
            <a:off x="10243363" y="3375465"/>
            <a:ext cx="718185" cy="58356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defPPr/>
          </a:lstStyle>
          <a:p>
            <a:pPr/>
            <a:r>
              <a:rPr lang="en-US" altLang="zh-CN" sz="3195" b="1" i="1">
                <a:latin typeface="Times New Roman" panose="02020603050405020304" charset="0"/>
                <a:ea typeface="黑体" panose="02010609060101010101" charset="-122"/>
              </a:rPr>
              <a:t>F</a:t>
            </a:r>
            <a:r>
              <a:rPr lang="en-US" altLang="zh-CN" sz="3195" b="1" baseline="-25000">
                <a:latin typeface="Times New Roman" panose="02020603050405020304" charset="0"/>
                <a:ea typeface="黑体" panose="02010609060101010101" charset="-122"/>
              </a:rPr>
              <a:t>12</a:t>
            </a:r>
          </a:p>
        </p:txBody>
      </p:sp>
      <p:sp>
        <p:nvSpPr>
          <p:cNvPr id="105492" name="Rectangle 22"/>
          <p:cNvSpPr/>
          <p:nvPr>
            <p:custDataLst>
              <p:tags r:id="rId18"/>
            </p:custDataLst>
          </p:nvPr>
        </p:nvSpPr>
        <p:spPr>
          <a:xfrm>
            <a:off x="9381895" y="4667667"/>
            <a:ext cx="850265" cy="58356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defPPr/>
          </a:lstStyle>
          <a:p>
            <a:pPr/>
            <a:r>
              <a:rPr lang="en-US" altLang="zh-CN" sz="3195" b="1" i="1">
                <a:latin typeface="Times New Roman" panose="02020603050405020304" charset="0"/>
                <a:ea typeface="黑体" panose="02010609060101010101" charset="-122"/>
              </a:rPr>
              <a:t>F</a:t>
            </a:r>
            <a:r>
              <a:rPr lang="en-US" altLang="zh-CN" sz="3195" b="1" baseline="-25000">
                <a:latin typeface="Times New Roman" panose="02020603050405020304" charset="0"/>
                <a:ea typeface="黑体" panose="02010609060101010101" charset="-122"/>
              </a:rPr>
              <a:t>123</a:t>
            </a:r>
          </a:p>
        </p:txBody>
      </p: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466513" y="1131147"/>
            <a:ext cx="4555490" cy="7366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algn="l">
              <a:lnSpc>
                <a:spcPct val="150000"/>
              </a:lnSpc>
            </a:pPr>
            <a:r>
              <a:rPr lang="en-US" altLang="zh-CN" sz="2665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4.</a:t>
            </a:r>
            <a:r>
              <a:rPr 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三个共点力合成后的范围？</a:t>
            </a:r>
            <a:endParaRPr kumimoji="0" lang="zh-CN" altLang="en-US" sz="2665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0"/>
            </p:custDataLst>
          </p:nvPr>
        </p:nvSpPr>
        <p:spPr>
          <a:xfrm>
            <a:off x="513080" y="2070100"/>
            <a:ext cx="8291195" cy="7366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algn="l">
              <a:lnSpc>
                <a:spcPct val="150000"/>
              </a:lnSpc>
            </a:pP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①</a:t>
            </a:r>
            <a:r>
              <a:rPr 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三个力共线且同向时，其合力最大，等于</a:t>
            </a:r>
            <a:r>
              <a:rPr lang="en-US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sz="266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＋</a:t>
            </a:r>
            <a:r>
              <a:rPr lang="en-US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sz="266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＋</a:t>
            </a:r>
            <a:r>
              <a:rPr lang="en-US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sz="2665" b="1" baseline="-2500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</a:t>
            </a:r>
            <a:endParaRPr kumimoji="0" lang="en-US" altLang="en-US" sz="2665" b="1" i="0" u="none" strike="noStrike" cap="none" spc="0" normalizeH="0" baseline="-25000">
              <a:ln>
                <a:noFill/>
              </a:ln>
              <a:solidFill>
                <a:srgbClr val="00B0F0"/>
              </a:solidFill>
              <a:effectLst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3" name="Group 28"/>
          <p:cNvGrpSpPr/>
          <p:nvPr>
            <p:custDataLst>
              <p:tags r:id="rId21"/>
            </p:custDataLst>
          </p:nvPr>
        </p:nvGrpSpPr>
        <p:grpSpPr>
          <a:xfrm>
            <a:off x="1061086" y="6985"/>
            <a:ext cx="2966107" cy="711200"/>
            <a:chOff x="711" y="-10"/>
            <a:chExt cx="1900" cy="448"/>
          </a:xfrm>
        </p:grpSpPr>
        <p:sp>
          <p:nvSpPr>
            <p:cNvPr id="8" name="Rectangle 8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11" y="-10"/>
              <a:ext cx="1900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9" name="TextBox 3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711" y="-10"/>
              <a:ext cx="1900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思考与讨论</a:t>
              </a:r>
              <a:r>
                <a:rPr kumimoji="0" lang="en-US" altLang="zh-CN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4</a:t>
              </a:r>
            </a:p>
          </p:txBody>
        </p:sp>
      </p:grpSp>
      <p:sp>
        <p:nvSpPr>
          <p:cNvPr id="10" name="AutoShape 10"/>
          <p:cNvSpPr>
            <a:spLocks noChangeArrowheads="1"/>
          </p:cNvSpPr>
          <p:nvPr userDrawn="1">
            <p:custDataLst>
              <p:tags r:id="rId24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11" name="Text Box 24"/>
          <p:cNvSpPr txBox="1">
            <a:spLocks noChangeArrowheads="1"/>
          </p:cNvSpPr>
          <p:nvPr userDrawn="1">
            <p:custDataLst>
              <p:tags r:id="rId25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04</a:t>
            </a:r>
          </a:p>
        </p:txBody>
      </p:sp>
    </p:spTree>
    <p:custDataLst>
      <p:tags r:id="rId2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617720" y="2760345"/>
            <a:ext cx="7325360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总结提升</a:t>
            </a:r>
            <a:endParaRPr lang="en-US" altLang="zh-CN" sz="5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07</a:t>
            </a: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4" name="平行四边形 13"/>
          <p:cNvSpPr/>
          <p:nvPr>
            <p:custDataLst>
              <p:tags r:id="rId3"/>
            </p:custDataLst>
          </p:nvPr>
        </p:nvSpPr>
        <p:spPr>
          <a:xfrm>
            <a:off x="4631204" y="2388912"/>
            <a:ext cx="1056352" cy="404583"/>
          </a:xfrm>
          <a:prstGeom prst="parallelogram">
            <a:avLst>
              <a:gd name="adj" fmla="val 91691"/>
            </a:avLst>
          </a:prstGeom>
          <a:gradFill>
            <a:gsLst>
              <a:gs pos="100000">
                <a:srgbClr val="6096E6">
                  <a:lumMod val="20000"/>
                  <a:lumOff val="80000"/>
                </a:srgbClr>
              </a:gs>
              <a:gs pos="50000">
                <a:srgbClr val="6096E6">
                  <a:lumMod val="60000"/>
                  <a:lumOff val="40000"/>
                </a:srgbClr>
              </a:gs>
              <a:gs pos="0">
                <a:srgbClr val="6096E6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/>
          </a:lstStyle>
          <a:p>
            <a:pPr algn="ctr"/>
            <a:endParaRPr lang="zh-CN" altLang="en-US" sz="1795"/>
          </a:p>
        </p:txBody>
      </p:sp>
      <p:sp>
        <p:nvSpPr>
          <p:cNvPr id="16" name="平行四边形 15"/>
          <p:cNvSpPr/>
          <p:nvPr>
            <p:custDataLst>
              <p:tags r:id="rId4"/>
            </p:custDataLst>
          </p:nvPr>
        </p:nvSpPr>
        <p:spPr>
          <a:xfrm rot="10800000" flipV="1">
            <a:off x="4631744" y="1474273"/>
            <a:ext cx="1261889" cy="1319764"/>
          </a:xfrm>
          <a:prstGeom prst="parallelogram">
            <a:avLst>
              <a:gd name="adj" fmla="val 40228"/>
            </a:avLst>
          </a:prstGeom>
          <a:gradFill>
            <a:gsLst>
              <a:gs pos="0">
                <a:srgbClr val="6096E6">
                  <a:lumMod val="20000"/>
                  <a:lumOff val="80000"/>
                </a:srgbClr>
              </a:gs>
              <a:gs pos="50000">
                <a:srgbClr val="6096E6">
                  <a:lumMod val="60000"/>
                  <a:lumOff val="40000"/>
                </a:srgbClr>
              </a:gs>
              <a:gs pos="100000">
                <a:srgbClr val="6096E6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/>
          </a:lstStyle>
          <a:p>
            <a:pPr algn="ctr"/>
            <a:endParaRPr lang="zh-CN" altLang="en-US" sz="1795"/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3435773" y="1783080"/>
            <a:ext cx="1465580" cy="808567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>
            <a:defPPr/>
          </a:lstStyle>
          <a:p>
            <a:pPr algn="ctr"/>
            <a:r>
              <a:rPr lang="zh-CN" altLang="en-US" sz="2535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MiSans" panose="00000500000000000000" charset="-122"/>
                <a:ea typeface="MiSans" panose="00000500000000000000" charset="-122"/>
              </a:rPr>
              <a:t>合力与分力</a:t>
            </a:r>
          </a:p>
        </p:txBody>
      </p:sp>
      <p:sp>
        <p:nvSpPr>
          <p:cNvPr id="50" name="文本框 49"/>
          <p:cNvSpPr txBox="1"/>
          <p:nvPr>
            <p:custDataLst>
              <p:tags r:id="rId6"/>
            </p:custDataLst>
          </p:nvPr>
        </p:nvSpPr>
        <p:spPr>
          <a:xfrm>
            <a:off x="5132065" y="2281817"/>
            <a:ext cx="665831" cy="511679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>
            <a:defPPr/>
          </a:lstStyle>
          <a:p>
            <a:r>
              <a:rPr lang="en-US" altLang="zh-CN" sz="2795" spc="300">
                <a:solidFill>
                  <a:srgbClr val="FFFFFF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01</a:t>
            </a:r>
          </a:p>
        </p:txBody>
      </p:sp>
      <p:sp>
        <p:nvSpPr>
          <p:cNvPr id="19" name="平行四边形 18"/>
          <p:cNvSpPr/>
          <p:nvPr>
            <p:custDataLst>
              <p:tags r:id="rId7"/>
            </p:custDataLst>
          </p:nvPr>
        </p:nvSpPr>
        <p:spPr>
          <a:xfrm>
            <a:off x="4631204" y="4519465"/>
            <a:ext cx="1056352" cy="404583"/>
          </a:xfrm>
          <a:prstGeom prst="parallelogram">
            <a:avLst>
              <a:gd name="adj" fmla="val 91691"/>
            </a:avLst>
          </a:prstGeom>
          <a:gradFill>
            <a:gsLst>
              <a:gs pos="100000">
                <a:srgbClr val="58B6E5">
                  <a:lumMod val="20000"/>
                  <a:lumOff val="80000"/>
                </a:srgbClr>
              </a:gs>
              <a:gs pos="50000">
                <a:srgbClr val="58B6E5">
                  <a:lumMod val="60000"/>
                  <a:lumOff val="40000"/>
                </a:srgbClr>
              </a:gs>
              <a:gs pos="0">
                <a:srgbClr val="58B6E5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/>
          </a:lstStyle>
          <a:p>
            <a:pPr algn="ctr"/>
            <a:endParaRPr lang="zh-CN" altLang="en-US" sz="1795"/>
          </a:p>
        </p:txBody>
      </p:sp>
      <p:sp>
        <p:nvSpPr>
          <p:cNvPr id="26" name="平行四边形 25"/>
          <p:cNvSpPr/>
          <p:nvPr>
            <p:custDataLst>
              <p:tags r:id="rId8"/>
            </p:custDataLst>
          </p:nvPr>
        </p:nvSpPr>
        <p:spPr>
          <a:xfrm rot="10800000" flipV="1">
            <a:off x="4631744" y="3604825"/>
            <a:ext cx="1261889" cy="1319764"/>
          </a:xfrm>
          <a:prstGeom prst="parallelogram">
            <a:avLst>
              <a:gd name="adj" fmla="val 40228"/>
            </a:avLst>
          </a:prstGeom>
          <a:gradFill>
            <a:gsLst>
              <a:gs pos="0">
                <a:srgbClr val="58B6E5">
                  <a:lumMod val="20000"/>
                  <a:lumOff val="80000"/>
                </a:srgbClr>
              </a:gs>
              <a:gs pos="50000">
                <a:srgbClr val="58B6E5">
                  <a:lumMod val="60000"/>
                  <a:lumOff val="40000"/>
                </a:srgbClr>
              </a:gs>
              <a:gs pos="100000">
                <a:srgbClr val="58B6E5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/>
          </a:lstStyle>
          <a:p>
            <a:pPr algn="ctr"/>
            <a:endParaRPr lang="zh-CN" altLang="en-US" sz="1795"/>
          </a:p>
        </p:txBody>
      </p:sp>
      <p:sp>
        <p:nvSpPr>
          <p:cNvPr id="135" name="文本框 134"/>
          <p:cNvSpPr txBox="1"/>
          <p:nvPr>
            <p:custDataLst>
              <p:tags r:id="rId9"/>
            </p:custDataLst>
          </p:nvPr>
        </p:nvSpPr>
        <p:spPr>
          <a:xfrm>
            <a:off x="5137473" y="4408584"/>
            <a:ext cx="665831" cy="511679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>
            <a:defPPr/>
          </a:lstStyle>
          <a:p>
            <a:r>
              <a:rPr lang="en-US" altLang="zh-CN" sz="2795" spc="300">
                <a:solidFill>
                  <a:srgbClr val="FFFFFF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04</a:t>
            </a:r>
          </a:p>
        </p:txBody>
      </p:sp>
      <p:sp>
        <p:nvSpPr>
          <p:cNvPr id="52" name="平行四边形 51"/>
          <p:cNvSpPr/>
          <p:nvPr>
            <p:custDataLst>
              <p:tags r:id="rId10"/>
            </p:custDataLst>
          </p:nvPr>
        </p:nvSpPr>
        <p:spPr>
          <a:xfrm flipH="1">
            <a:off x="6422079" y="3238645"/>
            <a:ext cx="1029848" cy="404583"/>
          </a:xfrm>
          <a:prstGeom prst="parallelogram">
            <a:avLst>
              <a:gd name="adj" fmla="val 91691"/>
            </a:avLst>
          </a:prstGeom>
          <a:gradFill>
            <a:gsLst>
              <a:gs pos="100000">
                <a:srgbClr val="FFBA55">
                  <a:lumMod val="20000"/>
                  <a:lumOff val="80000"/>
                </a:srgbClr>
              </a:gs>
              <a:gs pos="50000">
                <a:srgbClr val="FFBA55">
                  <a:lumMod val="60000"/>
                  <a:lumOff val="40000"/>
                </a:srgbClr>
              </a:gs>
              <a:gs pos="0">
                <a:srgbClr val="FFBA55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/>
          </a:lstStyle>
          <a:p>
            <a:pPr algn="ctr"/>
            <a:endParaRPr lang="zh-CN" altLang="en-US" sz="1795"/>
          </a:p>
        </p:txBody>
      </p:sp>
      <p:sp>
        <p:nvSpPr>
          <p:cNvPr id="53" name="平行四边形 52"/>
          <p:cNvSpPr/>
          <p:nvPr>
            <p:custDataLst>
              <p:tags r:id="rId11"/>
            </p:custDataLst>
          </p:nvPr>
        </p:nvSpPr>
        <p:spPr>
          <a:xfrm rot="10800000" flipH="1" flipV="1">
            <a:off x="6220869" y="2324007"/>
            <a:ext cx="1230517" cy="1319764"/>
          </a:xfrm>
          <a:prstGeom prst="parallelogram">
            <a:avLst>
              <a:gd name="adj" fmla="val 40228"/>
            </a:avLst>
          </a:prstGeom>
          <a:gradFill>
            <a:gsLst>
              <a:gs pos="0">
                <a:srgbClr val="FFBA55">
                  <a:lumMod val="20000"/>
                  <a:lumOff val="80000"/>
                </a:srgbClr>
              </a:gs>
              <a:gs pos="50000">
                <a:srgbClr val="FFBA55">
                  <a:lumMod val="60000"/>
                  <a:lumOff val="40000"/>
                </a:srgbClr>
              </a:gs>
              <a:gs pos="100000">
                <a:srgbClr val="FFBA55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/>
          </a:lstStyle>
          <a:p>
            <a:pPr algn="ctr"/>
            <a:endParaRPr lang="zh-CN" altLang="en-US" sz="1795"/>
          </a:p>
        </p:txBody>
      </p:sp>
      <p:sp>
        <p:nvSpPr>
          <p:cNvPr id="88" name="文本框 87"/>
          <p:cNvSpPr txBox="1"/>
          <p:nvPr>
            <p:custDataLst>
              <p:tags r:id="rId12"/>
            </p:custDataLst>
          </p:nvPr>
        </p:nvSpPr>
        <p:spPr>
          <a:xfrm>
            <a:off x="6367451" y="3131549"/>
            <a:ext cx="665831" cy="511679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>
            <a:defPPr/>
          </a:lstStyle>
          <a:p>
            <a:r>
              <a:rPr lang="en-US" altLang="zh-CN" sz="2795" spc="300">
                <a:solidFill>
                  <a:srgbClr val="FFFFFF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02</a:t>
            </a:r>
          </a:p>
        </p:txBody>
      </p:sp>
      <p:sp>
        <p:nvSpPr>
          <p:cNvPr id="63" name="平行四边形 62"/>
          <p:cNvSpPr/>
          <p:nvPr>
            <p:custDataLst>
              <p:tags r:id="rId13"/>
            </p:custDataLst>
          </p:nvPr>
        </p:nvSpPr>
        <p:spPr>
          <a:xfrm flipH="1">
            <a:off x="6421539" y="5434104"/>
            <a:ext cx="1029848" cy="404583"/>
          </a:xfrm>
          <a:prstGeom prst="parallelogram">
            <a:avLst>
              <a:gd name="adj" fmla="val 91691"/>
            </a:avLst>
          </a:prstGeom>
          <a:gradFill>
            <a:gsLst>
              <a:gs pos="100000">
                <a:srgbClr val="EC5F74">
                  <a:lumMod val="20000"/>
                  <a:lumOff val="80000"/>
                </a:srgbClr>
              </a:gs>
              <a:gs pos="50000">
                <a:srgbClr val="EC5F74">
                  <a:lumMod val="60000"/>
                  <a:lumOff val="40000"/>
                </a:srgbClr>
              </a:gs>
              <a:gs pos="0">
                <a:srgbClr val="EC5F74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/>
          </a:lstStyle>
          <a:p>
            <a:pPr algn="ctr"/>
            <a:endParaRPr lang="zh-CN" altLang="en-US" sz="1795"/>
          </a:p>
        </p:txBody>
      </p:sp>
      <p:sp>
        <p:nvSpPr>
          <p:cNvPr id="64" name="平行四边形 63"/>
          <p:cNvSpPr/>
          <p:nvPr>
            <p:custDataLst>
              <p:tags r:id="rId14"/>
            </p:custDataLst>
          </p:nvPr>
        </p:nvSpPr>
        <p:spPr>
          <a:xfrm rot="10800000" flipH="1" flipV="1">
            <a:off x="6188696" y="4718737"/>
            <a:ext cx="1229976" cy="1319764"/>
          </a:xfrm>
          <a:prstGeom prst="parallelogram">
            <a:avLst>
              <a:gd name="adj" fmla="val 40228"/>
            </a:avLst>
          </a:prstGeom>
          <a:gradFill>
            <a:gsLst>
              <a:gs pos="0">
                <a:srgbClr val="EC5F74">
                  <a:lumMod val="20000"/>
                  <a:lumOff val="80000"/>
                </a:srgbClr>
              </a:gs>
              <a:gs pos="50000">
                <a:srgbClr val="EC5F74">
                  <a:lumMod val="60000"/>
                  <a:lumOff val="40000"/>
                </a:srgbClr>
              </a:gs>
              <a:gs pos="100000">
                <a:srgbClr val="EC5F74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/>
          </a:lstStyle>
          <a:p>
            <a:pPr algn="ctr"/>
            <a:endParaRPr lang="zh-CN" altLang="en-US" sz="1795"/>
          </a:p>
        </p:txBody>
      </p:sp>
      <p:sp>
        <p:nvSpPr>
          <p:cNvPr id="86" name="文本框 85"/>
          <p:cNvSpPr txBox="1"/>
          <p:nvPr>
            <p:custDataLst>
              <p:tags r:id="rId15"/>
            </p:custDataLst>
          </p:nvPr>
        </p:nvSpPr>
        <p:spPr>
          <a:xfrm>
            <a:off x="6363123" y="5320519"/>
            <a:ext cx="665831" cy="511679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>
            <a:defPPr/>
          </a:lstStyle>
          <a:p>
            <a:r>
              <a:rPr lang="en-US" altLang="zh-CN" sz="2795" spc="300">
                <a:solidFill>
                  <a:srgbClr val="FFFFFF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03</a:t>
            </a:r>
          </a:p>
        </p:txBody>
      </p:sp>
      <p:cxnSp>
        <p:nvCxnSpPr>
          <p:cNvPr id="38" name="直接箭头连接符 37"/>
          <p:cNvCxnSpPr/>
          <p:nvPr>
            <p:custDataLst>
              <p:tags r:id="rId16"/>
            </p:custDataLst>
          </p:nvPr>
        </p:nvCxnSpPr>
        <p:spPr>
          <a:xfrm>
            <a:off x="6055359" y="1021011"/>
            <a:ext cx="3787" cy="5460792"/>
          </a:xfrm>
          <a:prstGeom prst="straightConnector1">
            <a:avLst/>
          </a:prstGeom>
          <a:noFill/>
          <a:ln w="101600" cap="flat" cmpd="sng" algn="ctr">
            <a:gradFill>
              <a:gsLst>
                <a:gs pos="100000">
                  <a:srgbClr val="6096E6"/>
                </a:gs>
                <a:gs pos="0">
                  <a:srgbClr val="58B6E5">
                    <a:lumMod val="20000"/>
                    <a:lumOff val="80000"/>
                  </a:srgbClr>
                </a:gs>
              </a:gsLst>
              <a:lin ang="5400000" scaled="1"/>
            </a:gradFill>
            <a:prstDash val="solid"/>
            <a:miter lim="800000"/>
            <a:headEnd type="oval"/>
            <a:tailEnd type="triangle"/>
          </a:ln>
          <a:effectLst/>
        </p:spPr>
      </p:cxnSp>
      <p:sp>
        <p:nvSpPr>
          <p:cNvPr id="41" name="文本框 40"/>
          <p:cNvSpPr txBox="1"/>
          <p:nvPr>
            <p:custDataLst>
              <p:tags r:id="rId17"/>
            </p:custDataLst>
          </p:nvPr>
        </p:nvSpPr>
        <p:spPr>
          <a:xfrm>
            <a:off x="6311053" y="1354667"/>
            <a:ext cx="1089660" cy="808567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>
            <a:defPPr/>
          </a:lstStyle>
          <a:p>
            <a:pPr algn="ctr"/>
            <a:r>
              <a:rPr lang="zh-CN" altLang="en-US" sz="2535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MiSans" panose="00000500000000000000" charset="-122"/>
                <a:ea typeface="MiSans" panose="00000500000000000000" charset="-122"/>
              </a:rPr>
              <a:t>力的合成</a:t>
            </a:r>
          </a:p>
        </p:txBody>
      </p:sp>
      <p:sp>
        <p:nvSpPr>
          <p:cNvPr id="42" name="文本框 41"/>
          <p:cNvSpPr txBox="1"/>
          <p:nvPr>
            <p:custDataLst>
              <p:tags r:id="rId18"/>
            </p:custDataLst>
          </p:nvPr>
        </p:nvSpPr>
        <p:spPr>
          <a:xfrm>
            <a:off x="6117167" y="3750733"/>
            <a:ext cx="1476587" cy="808567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>
            <a:defPPr/>
          </a:lstStyle>
          <a:p>
            <a:pPr algn="ctr"/>
            <a:r>
              <a:rPr lang="zh-CN" altLang="en-US" sz="2535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MiSans" panose="00000500000000000000" charset="-122"/>
                <a:ea typeface="MiSans" panose="00000500000000000000" charset="-122"/>
              </a:rPr>
              <a:t>四边形定则</a:t>
            </a:r>
          </a:p>
        </p:txBody>
      </p:sp>
      <p:sp>
        <p:nvSpPr>
          <p:cNvPr id="46" name="文本框 45"/>
          <p:cNvSpPr txBox="1"/>
          <p:nvPr>
            <p:custDataLst>
              <p:tags r:id="rId19"/>
            </p:custDataLst>
          </p:nvPr>
        </p:nvSpPr>
        <p:spPr>
          <a:xfrm>
            <a:off x="3467100" y="3887893"/>
            <a:ext cx="1465580" cy="1271693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>
            <a:defPPr/>
          </a:lstStyle>
          <a:p>
            <a:pPr algn="ctr"/>
            <a:r>
              <a:rPr lang="zh-CN" altLang="en-US" sz="2535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MiSans" panose="00000500000000000000" charset="-122"/>
                <a:ea typeface="MiSans" panose="00000500000000000000" charset="-122"/>
              </a:rPr>
              <a:t>合力与分力的关系</a:t>
            </a: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767" y="2574713"/>
            <a:ext cx="1965960" cy="1485900"/>
          </a:xfrm>
          <a:prstGeom prst="rect">
            <a:avLst/>
          </a:prstGeom>
          <a:ln>
            <a:noFill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0" y="4299585"/>
            <a:ext cx="3336290" cy="624840"/>
          </a:xfrm>
          <a:prstGeom prst="rect">
            <a:avLst/>
          </a:prstGeom>
          <a:noFill/>
          <a:ln>
            <a:miter lim="800000"/>
          </a:ln>
        </p:spPr>
        <p:txBody>
          <a:bodyPr lIns="108606" tIns="54302" rIns="108606" bIns="54302">
            <a:normAutofit fontScale="90000"/>
          </a:bodyPr>
          <a:lstStyle>
            <a:defPPr/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135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等效性、同体性、瞬时性</a:t>
            </a:r>
          </a:p>
        </p:txBody>
      </p:sp>
      <p:sp>
        <p:nvSpPr>
          <p:cNvPr id="8210" name="矩形 1"/>
          <p:cNvSpPr/>
          <p:nvPr>
            <p:custDataLst>
              <p:tags r:id="rId23"/>
            </p:custDataLst>
          </p:nvPr>
        </p:nvSpPr>
        <p:spPr>
          <a:xfrm>
            <a:off x="115147" y="932180"/>
            <a:ext cx="3420533" cy="138557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charset="-122"/>
              </a:defRPr>
            </a:lvl5pPr>
          </a:lstStyle>
          <a:p>
            <a:pPr marL="0" lvl="0" indent="0">
              <a:lnSpc>
                <a:spcPct val="150000"/>
              </a:lnSpc>
            </a:pPr>
            <a:r>
              <a:rPr lang="zh-CN" altLang="en-US" sz="1865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几个力如果都作用在物体的同一点，或者它们的作用线相交于一点，这几个力叫作</a:t>
            </a:r>
            <a:r>
              <a:rPr lang="zh-CN" altLang="en-US" sz="18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共点力</a:t>
            </a:r>
            <a:r>
              <a:rPr lang="zh-CN" altLang="en-US" sz="1865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pic>
        <p:nvPicPr>
          <p:cNvPr id="8195" name="图片 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4"/>
          <a:srcRect l="7199" t="3602" r="7199" b="10938"/>
          <a:stretch>
            <a:fillRect/>
          </a:stretch>
        </p:blipFill>
        <p:spPr>
          <a:xfrm>
            <a:off x="2165773" y="2656840"/>
            <a:ext cx="1761067" cy="1319107"/>
          </a:xfrm>
          <a:prstGeom prst="snip2DiagRect">
            <a:avLst/>
          </a:prstGeom>
          <a:noFill/>
          <a:ln>
            <a:noFill/>
            <a:miter lim="800000"/>
          </a:ln>
        </p:spPr>
      </p:pic>
      <p:pic>
        <p:nvPicPr>
          <p:cNvPr id="54" name="图片 53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566025" y="1117600"/>
            <a:ext cx="4610100" cy="1675765"/>
          </a:xfrm>
          <a:prstGeom prst="rect">
            <a:avLst/>
          </a:prstGeom>
        </p:spPr>
      </p:pic>
      <p:sp>
        <p:nvSpPr>
          <p:cNvPr id="56" name="文本框 55"/>
          <p:cNvSpPr txBox="1"/>
          <p:nvPr>
            <p:custDataLst>
              <p:tags r:id="rId28"/>
            </p:custDataLst>
          </p:nvPr>
        </p:nvSpPr>
        <p:spPr>
          <a:xfrm>
            <a:off x="7475220" y="3022600"/>
            <a:ext cx="4842933" cy="420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/>
          </a:lstStyle>
          <a:p>
            <a:pPr algn="l"/>
            <a:r>
              <a:rPr lang="zh-CN" altLang="en-US" sz="2135" b="1">
                <a:solidFill>
                  <a:schemeClr val="tx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求几个力的合力的</a:t>
            </a:r>
            <a:r>
              <a:rPr lang="zh-CN" altLang="en-US" sz="2135" b="1" smtClean="0">
                <a:solidFill>
                  <a:schemeClr val="tx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过程叫</a:t>
            </a:r>
            <a:r>
              <a:rPr lang="zh-CN" altLang="en-US" sz="2135" b="1">
                <a:solidFill>
                  <a:schemeClr val="tx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做力的合成。 </a:t>
            </a:r>
          </a:p>
        </p:txBody>
      </p:sp>
      <p:pic>
        <p:nvPicPr>
          <p:cNvPr id="85" name="图片 84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507393" y="3536527"/>
            <a:ext cx="4647353" cy="2431627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705273" y="5247640"/>
            <a:ext cx="3806613" cy="1387687"/>
          </a:xfrm>
          <a:prstGeom prst="rect">
            <a:avLst/>
          </a:prstGeom>
        </p:spPr>
      </p:pic>
      <p:sp>
        <p:nvSpPr>
          <p:cNvPr id="87" name="文本框 86"/>
          <p:cNvSpPr txBox="1"/>
          <p:nvPr>
            <p:custDataLst>
              <p:tags r:id="rId33"/>
            </p:custDataLst>
          </p:nvPr>
        </p:nvSpPr>
        <p:spPr>
          <a:xfrm>
            <a:off x="7918873" y="6038427"/>
            <a:ext cx="3364230" cy="489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︱</a:t>
            </a:r>
            <a:r>
              <a:rPr lang="en-US" altLang="zh-CN" sz="2400" b="1" i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2400" b="1" baseline="-25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- </a:t>
            </a:r>
            <a:r>
              <a:rPr lang="en-US" altLang="zh-CN" sz="2400" b="1" i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2400" b="1" baseline="-25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︱ </a:t>
            </a: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≤ </a:t>
            </a:r>
            <a:r>
              <a:rPr lang="en-US" altLang="zh-CN" sz="2400" b="1" i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≤ </a:t>
            </a:r>
            <a:r>
              <a:rPr lang="en-US" altLang="zh-CN" sz="2400" b="1" i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2400" b="1" baseline="-25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+ </a:t>
            </a:r>
            <a:r>
              <a:rPr lang="en-US" altLang="zh-CN" sz="2400" b="1" i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2400" b="1" baseline="-25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endParaRPr kumimoji="0" lang="en-US" altLang="zh-CN" sz="2400" b="1" i="0" u="none" strike="noStrike" cap="none" spc="0" normalizeH="0" baseline="-2500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4103"/>
          <p:cNvSpPr txBox="1"/>
          <p:nvPr userDrawn="1">
            <p:custDataLst>
              <p:tags r:id="rId34"/>
            </p:custDataLst>
          </p:nvPr>
        </p:nvSpPr>
        <p:spPr>
          <a:xfrm>
            <a:off x="601980" y="20320"/>
            <a:ext cx="208534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课堂总结</a:t>
            </a: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  <p:bldP spid="8210" grpId="0"/>
      <p:bldP spid="56" grpId="0"/>
      <p:bldP spid="8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584200" y="893445"/>
            <a:ext cx="11380470" cy="439674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/>
          </a:lstStyle>
          <a:p>
            <a:pPr>
              <a:lnSpc>
                <a:spcPct val="180000"/>
              </a:lnSpc>
              <a:spcBef>
                <a:spcPct val="2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（多选）（2021·江苏·盐城市田家炳中学高一期中）下列关于静摩擦力的说法中正确的是（　　）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A．静摩擦力有最大值，说明静摩擦力的值在一定范围内是可变的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B．静摩擦力的方向可能与其运动方向相同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C．静止的物体受到的摩擦力一定是静摩擦力</a:t>
            </a:r>
          </a:p>
          <a:p>
            <a:pPr>
              <a:lnSpc>
                <a:spcPct val="180000"/>
              </a:lnSpc>
              <a:spcBef>
                <a:spcPct val="20000"/>
              </a:spcBef>
            </a:pP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D．运动的物体可能受静摩擦力作用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7856643" y="5151120"/>
            <a:ext cx="290195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/>
              </a:rPr>
              <a:t>ABD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529167" y="980228"/>
            <a:ext cx="11134513" cy="506984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/>
          </a:lstStyle>
          <a:p>
            <a:pPr>
              <a:lnSpc>
                <a:spcPct val="180000"/>
              </a:lnSpc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如图，甲、乙两位同学分别用力 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、F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共同提着一桶水，水桶静止； 丙同学单独向上用力F也能提着这桶水，让水桶保持静止，则F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和F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的合力（　　）</a:t>
            </a: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A．大于F	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B．小于F	</a:t>
            </a: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C．等于F	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D．方向向下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044575" y="4952365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/>
              </a:rPr>
              <a:t>C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0000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54240" y="2889885"/>
            <a:ext cx="3370580" cy="2179955"/>
          </a:xfrm>
          <a:prstGeom prst="rect">
            <a:avLst/>
          </a:prstGeom>
        </p:spPr>
      </p:pic>
      <p:sp>
        <p:nvSpPr>
          <p:cNvPr id="4" name="文本框 4103"/>
          <p:cNvSpPr txBox="1"/>
          <p:nvPr userDrawn="1">
            <p:custDataLst>
              <p:tags r:id="rId7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798195" y="991235"/>
            <a:ext cx="10595610" cy="444563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/>
          </a:lstStyle>
          <a:p>
            <a:pPr>
              <a:lnSpc>
                <a:spcPct val="210000"/>
              </a:lnSpc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（2022·内蒙古·集宁师范学院附属实验中学高一阶段练习）两个共点力的合力F跟它的两个分力之间的夹角θ的关系图像如图所示，则这两个分力的大小分别是（　　）</a:t>
            </a:r>
          </a:p>
          <a:p>
            <a:pPr>
              <a:lnSpc>
                <a:spcPct val="21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A．1 N和4 N	B．2 N和3 N	</a:t>
            </a:r>
          </a:p>
          <a:p>
            <a:pPr>
              <a:lnSpc>
                <a:spcPct val="21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C．1 N和5 N	D．2 N和4 N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154853" y="5583978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/>
              </a:rPr>
              <a:t>B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001" name="图片 10000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55510" y="2783205"/>
            <a:ext cx="2564130" cy="2800985"/>
          </a:xfrm>
          <a:prstGeom prst="rect">
            <a:avLst/>
          </a:prstGeom>
        </p:spPr>
      </p:pic>
      <p:sp>
        <p:nvSpPr>
          <p:cNvPr id="2" name="文本框 4103"/>
          <p:cNvSpPr txBox="1"/>
          <p:nvPr userDrawn="1">
            <p:custDataLst>
              <p:tags r:id="rId7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568960" y="1038013"/>
            <a:ext cx="11209867" cy="506984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/>
          </a:lstStyle>
          <a:p>
            <a:pPr>
              <a:lnSpc>
                <a:spcPct val="200000"/>
              </a:lnSpc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（2022·辽宁·阜蒙县育才高级中学高三开学考试）如图所示，有5个力作用于同一点O，表示这5个力的有向线段恰好构成一个正六边形的两邻边和三条对角线，已知F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＝10 N，则这5个力的合力大小为（　　）</a:t>
            </a:r>
            <a:endParaRPr lang="zh-CN" altLang="en-US" sz="2665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A．50 N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B．30 N</a:t>
            </a:r>
          </a:p>
          <a:p>
            <a:pPr>
              <a:lnSpc>
                <a:spcPct val="20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C．20 N	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D．10 N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597660" y="5412740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/>
              </a:rPr>
              <a:t>B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004" name="图片 100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30060" y="3694853"/>
            <a:ext cx="2413000" cy="2336800"/>
          </a:xfrm>
          <a:prstGeom prst="rect">
            <a:avLst/>
          </a:prstGeom>
        </p:spPr>
      </p:pic>
      <p:sp>
        <p:nvSpPr>
          <p:cNvPr id="2" name="文本框 4103"/>
          <p:cNvSpPr txBox="1"/>
          <p:nvPr userDrawn="1">
            <p:custDataLst>
              <p:tags r:id="rId7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584412" y="733848"/>
            <a:ext cx="10842413" cy="506984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/>
          </a:lstStyle>
          <a:p>
            <a:pPr>
              <a:lnSpc>
                <a:spcPct val="180000"/>
              </a:lnSpc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（2022·四川·盐亭中学模拟预测）如图甲所示，射箭时，释放箭的瞬间若弓弦的拉力为100N，对箭产生的作用力为120N，其弓弦的拉力如图乙中F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和F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所示，对箭产生的作用力如图中F所示，则弓弦的夹角α应为（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）（　　）</a:t>
            </a:r>
            <a:endParaRPr lang="zh-CN" altLang="en-US" sz="2665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A．53°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B．127°	</a:t>
            </a: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C．143°	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D．106°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478703" y="5460788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/>
              </a:rPr>
              <a:t>D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对象 -2147482619" descr="eqId87dc2477d8ad9adf4d690e10557d665d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2600748" y="3239982"/>
          <a:ext cx="1745827" cy="37846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0" r:id="rId6" imgW="812800" imgH="177800" progId="Equation.DSMT4">
                  <p:embed/>
                </p:oleObj>
              </mc:Choice>
              <mc:Fallback>
                <p:oleObj r:id="rId6" imgW="812800" imgH="177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0748" y="3239982"/>
                        <a:ext cx="1745827" cy="378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005" name="图片 10000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57390" y="3585845"/>
            <a:ext cx="3769995" cy="2840990"/>
          </a:xfrm>
          <a:prstGeom prst="rect">
            <a:avLst/>
          </a:prstGeom>
        </p:spPr>
      </p:pic>
      <p:sp>
        <p:nvSpPr>
          <p:cNvPr id="4" name="文本框 4103"/>
          <p:cNvSpPr txBox="1"/>
          <p:nvPr userDrawn="1">
            <p:custDataLst>
              <p:tags r:id="rId10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43425" y="2765425"/>
            <a:ext cx="75514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合力与分力</a:t>
            </a: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01</a:t>
            </a: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719667" y="893868"/>
            <a:ext cx="10498667" cy="506984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/>
          </a:lstStyle>
          <a:p>
            <a:pPr>
              <a:lnSpc>
                <a:spcPct val="210000"/>
              </a:lnSpc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如图所示，物体静止于光滑水平面M上，力F作用于物体O点，现要使物体所受的合力沿虚线OO′方向（F和OO′都在M水平面内），那么，必须同时再加一个力F′，那么F′这个力的最小值是（    ）</a:t>
            </a:r>
            <a:endParaRPr lang="zh-CN" altLang="en-US" sz="2665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21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A．Fcosθ	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B．Fsinθ	</a:t>
            </a:r>
          </a:p>
          <a:p>
            <a:pPr>
              <a:lnSpc>
                <a:spcPct val="21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C．Ftanθ	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D．Fcotθ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564640" y="5454227"/>
            <a:ext cx="2411730" cy="654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/>
              </a:rPr>
              <a:t>B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007" name="图片 10000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2878" y="3713692"/>
            <a:ext cx="2996353" cy="2152227"/>
          </a:xfrm>
          <a:prstGeom prst="rect">
            <a:avLst/>
          </a:prstGeom>
        </p:spPr>
      </p:pic>
      <p:sp>
        <p:nvSpPr>
          <p:cNvPr id="2" name="文本框 4103"/>
          <p:cNvSpPr txBox="1"/>
          <p:nvPr userDrawn="1">
            <p:custDataLst>
              <p:tags r:id="rId7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687282" y="893868"/>
            <a:ext cx="10498667" cy="506984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/>
          </a:lstStyle>
          <a:p>
            <a:pPr>
              <a:lnSpc>
                <a:spcPct val="180000"/>
              </a:lnSpc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6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两个力F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和F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间的夹角为</a:t>
            </a:r>
            <a:r>
              <a:rPr lang="en-US" altLang="zh-CN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θ（θ≠180°），其合力为F。以下说法正确的是（　　）</a:t>
            </a: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A．合力F总比力F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中的任何一个都大</a:t>
            </a: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B．若力F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大小不变，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θ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角越小，则合力F就越大</a:t>
            </a: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C．若夹角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θ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不变，力F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大小不变，F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增大，则合力F一定增大</a:t>
            </a: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D．合力F的作用效果与两个力F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共同产生的作用效果相同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7575127" y="2386542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/>
              </a:rPr>
              <a:t>D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5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254000" y="893868"/>
            <a:ext cx="11684000" cy="506984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/>
          </a:lstStyle>
          <a:p>
            <a:pPr>
              <a:lnSpc>
                <a:spcPct val="180000"/>
              </a:lnSpc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7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图1所示，是“探究两个互成角度的力的合成规律”实验装置图，其中A为固定橡皮条的图钉，O为橡皮条与细线的结点，OB和OC为细线。实验时，第一步用两只弹簧测力计同时拉OB和OC；第二步只用一只弹簧测力计拉OB，此时弹簧测力计示数如图2所示。</a:t>
            </a:r>
            <a:endParaRPr lang="zh-CN" altLang="en-US" sz="2665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（1）图2中弹簧测力计</a:t>
            </a: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读数为___________N；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749300" y="5695527"/>
            <a:ext cx="2920365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/>
              </a:rPr>
              <a:t>2.10 </a:t>
            </a:r>
          </a:p>
        </p:txBody>
      </p:sp>
      <p:pic>
        <p:nvPicPr>
          <p:cNvPr id="100001" name="图片 10000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960" y="3943985"/>
            <a:ext cx="7215505" cy="2282190"/>
          </a:xfrm>
          <a:prstGeom prst="rect">
            <a:avLst/>
          </a:prstGeom>
        </p:spPr>
      </p:pic>
      <p:sp>
        <p:nvSpPr>
          <p:cNvPr id="2" name="文本框 4103"/>
          <p:cNvSpPr txBox="1"/>
          <p:nvPr userDrawn="1">
            <p:custDataLst>
              <p:tags r:id="rId7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298873" y="1038013"/>
            <a:ext cx="11210713" cy="506984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/>
          </a:lstStyle>
          <a:p>
            <a:pPr>
              <a:lnSpc>
                <a:spcPct val="180000"/>
              </a:lnSpc>
            </a:pPr>
            <a:r>
              <a:rPr lang="zh-CN" altLang="en-US" sz="2400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40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400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7</a:t>
            </a:r>
            <a:r>
              <a:rPr lang="zh-CN" altLang="en-US" sz="2400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400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（2）对该实验，下列说法正确的是___________；</a:t>
            </a:r>
          </a:p>
          <a:p>
            <a:pPr>
              <a:lnSpc>
                <a:spcPct val="180000"/>
              </a:lnSpc>
            </a:pPr>
            <a:r>
              <a:rPr lang="zh-CN" altLang="en-US" sz="24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A．第一、二步操作中必须将橡皮条与细线的结点拉到相同位置</a:t>
            </a:r>
          </a:p>
          <a:p>
            <a:pPr>
              <a:lnSpc>
                <a:spcPct val="180000"/>
              </a:lnSpc>
            </a:pPr>
            <a:r>
              <a:rPr lang="zh-CN" altLang="en-US" sz="24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B．第一步操作中，应使两弹簧测力计的夹角尽量等于90</a:t>
            </a:r>
            <a:r>
              <a:rPr lang="zh-CN" altLang="en-US" sz="2400" b="1" baseline="30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</a:t>
            </a:r>
            <a:endParaRPr lang="zh-CN" altLang="en-US" sz="2400" b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24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C．第一步操作中，必须将两弹簧测力计都拉到相同刻度</a:t>
            </a:r>
          </a:p>
          <a:p>
            <a:pPr>
              <a:lnSpc>
                <a:spcPct val="180000"/>
              </a:lnSpc>
            </a:pPr>
            <a:r>
              <a:rPr lang="zh-CN" altLang="en-US" sz="24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（3）图3中有甲、乙两位同学在该实验时所作图示，其中符合实验事实的是___________。（填“甲”或“乙”，其中力</a:t>
            </a:r>
            <a:r>
              <a:rPr lang="en-US" altLang="zh-CN" sz="24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表示只用一个弹簧测力计拉橡皮条时的拉力）</a:t>
            </a:r>
          </a:p>
        </p:txBody>
      </p:sp>
      <p:graphicFrame>
        <p:nvGraphicFramePr>
          <p:cNvPr id="2" name="对象 -2147482618" descr="eqIdf8e55590555905eb4f57889bbd16e39a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6495627" y="4594013"/>
          <a:ext cx="498687" cy="451273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1" r:id="rId5" imgW="203200" imgH="177800" progId="Equation.DSMT4">
                  <p:embed/>
                </p:oleObj>
              </mc:Choice>
              <mc:Fallback>
                <p:oleObj r:id="rId5" imgW="203200" imgH="177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5627" y="4594013"/>
                        <a:ext cx="498687" cy="45127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2914227" y="5317913"/>
            <a:ext cx="3630295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en-US" altLang="zh-CN" sz="2665" b="1">
                <a:ln>
                  <a:noFill/>
                </a:ln>
                <a:solidFill>
                  <a:srgbClr val="0000FF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/>
              </a:rPr>
              <a:t>A     甲</a:t>
            </a:r>
            <a:r>
              <a:rPr lang="en-US" altLang="zh-CN" sz="2665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/>
              </a:rPr>
              <a:t> </a:t>
            </a:r>
          </a:p>
        </p:txBody>
      </p:sp>
      <p:pic>
        <p:nvPicPr>
          <p:cNvPr id="100001" name="图片 10000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rcRect l="53207"/>
          <a:stretch>
            <a:fillRect/>
          </a:stretch>
        </p:blipFill>
        <p:spPr>
          <a:xfrm>
            <a:off x="8930640" y="1682327"/>
            <a:ext cx="3137747" cy="2120900"/>
          </a:xfrm>
          <a:prstGeom prst="rect">
            <a:avLst/>
          </a:prstGeom>
        </p:spPr>
      </p:pic>
      <p:sp>
        <p:nvSpPr>
          <p:cNvPr id="4" name="文本框 4103"/>
          <p:cNvSpPr txBox="1"/>
          <p:nvPr userDrawn="1">
            <p:custDataLst>
              <p:tags r:id="rId10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265642" y="734060"/>
            <a:ext cx="11661987" cy="550164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/>
          </a:lstStyle>
          <a:p>
            <a:pPr>
              <a:lnSpc>
                <a:spcPct val="180000"/>
              </a:lnSpc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8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某同学用如图（a）所示的实验装置来验证“力的平行四边形定则”，实验步骤如下：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①用两个弹簧测力计互成角度地拉细绳套使橡皮条伸长，结点到达某一位置，记为O；②记录两个弹簧测力计的示数F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，及记下F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的方向；③只用一个弹簧测力计将结点仍拉到位置O，记录测力计的示数F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；④按照力的图示要求，作出拉力F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的图示；⑤根据力的平行四边形定则作出F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的合力F； ⑥比较F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和F的一致程度。</a:t>
            </a:r>
          </a:p>
          <a:p>
            <a:pPr>
              <a:lnSpc>
                <a:spcPct val="18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（1）步骤③中有一个重要遗漏是_______。</a:t>
            </a:r>
          </a:p>
        </p:txBody>
      </p:sp>
      <p:pic>
        <p:nvPicPr>
          <p:cNvPr id="100002" name="图片 10000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61712" y="4697096"/>
            <a:ext cx="1892300" cy="18415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088553" y="6159500"/>
            <a:ext cx="4881033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lang="zh-CN" sz="2665" b="1">
                <a:solidFill>
                  <a:srgbClr val="0000FF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记下拉力</a:t>
            </a:r>
            <a:r>
              <a:rPr lang="en-US" sz="2665" b="1">
                <a:solidFill>
                  <a:srgbClr val="0000FF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sz="2665" b="1" baseline="-25000">
                <a:solidFill>
                  <a:srgbClr val="0000FF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</a:t>
            </a:r>
            <a:r>
              <a:rPr lang="zh-CN" sz="2665" b="1">
                <a:solidFill>
                  <a:srgbClr val="0000FF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的方向</a:t>
            </a:r>
            <a:endParaRPr lang="en-US" altLang="zh-CN" sz="2665" b="1">
              <a:ln>
                <a:noFill/>
              </a:ln>
              <a:solidFill>
                <a:srgbClr val="0000FF"/>
              </a:solidFill>
              <a:effectLst/>
              <a:uFillTx/>
              <a:latin typeface="Times New Roman" panose="02020603050405020304" charset="0"/>
              <a:cs typeface="Times New Roman" panose="02020603050405020304" charset="0"/>
              <a:sym typeface="Arial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7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3"/>
            </p:custDataLst>
          </p:nvPr>
        </p:nvSpPr>
        <p:spPr>
          <a:xfrm>
            <a:off x="502073" y="733848"/>
            <a:ext cx="11360573" cy="570907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/>
          </a:lstStyle>
          <a:p>
            <a:pPr>
              <a:lnSpc>
                <a:spcPct val="170000"/>
              </a:lnSpc>
            </a:pP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【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8</a:t>
            </a:r>
            <a:r>
              <a:rPr lang="zh-CN" altLang="en-US" sz="2665" smtClean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】</a:t>
            </a:r>
            <a:r>
              <a:rPr lang="zh-CN" altLang="en-US" sz="2665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（2）他在操作过程中有如下看法，其中正确的是______。</a:t>
            </a:r>
          </a:p>
          <a:p>
            <a:pPr>
              <a:lnSpc>
                <a:spcPct val="17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A．拉橡皮条时弹簧测力计、橡皮条、细绳应贴近木板且与木板平面平行</a:t>
            </a:r>
          </a:p>
          <a:p>
            <a:pPr>
              <a:lnSpc>
                <a:spcPct val="17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B．两个拉力的夹角越大越好</a:t>
            </a:r>
          </a:p>
          <a:p>
            <a:pPr>
              <a:lnSpc>
                <a:spcPct val="17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C．橡皮条弹性要好，使结点到达某一位置O时，</a:t>
            </a:r>
          </a:p>
          <a:p>
            <a:pPr>
              <a:lnSpc>
                <a:spcPct val="17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拉力要适当大一些</a:t>
            </a:r>
          </a:p>
          <a:p>
            <a:pPr>
              <a:lnSpc>
                <a:spcPct val="17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D．拉橡皮条的绳细一些、长一些，可以减小实验误差</a:t>
            </a:r>
          </a:p>
          <a:p>
            <a:pPr>
              <a:lnSpc>
                <a:spcPct val="170000"/>
              </a:lnSpc>
            </a:pP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（3）该同学在坐标纸上画出了如图（b）所示的两个分力F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和F</a:t>
            </a:r>
            <a:r>
              <a:rPr lang="zh-CN" altLang="en-US" sz="2665" b="1" baseline="-25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，用图中小方格的边长表示2.0 N，则两个力的合力F=_______。</a:t>
            </a:r>
          </a:p>
        </p:txBody>
      </p:sp>
      <p:pic>
        <p:nvPicPr>
          <p:cNvPr id="100003" name="图片 10000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12530" y="2304627"/>
            <a:ext cx="2661073" cy="2432473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3753062" y="3776345"/>
            <a:ext cx="4246033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>
            <a:defPPr/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【参考答案】</a:t>
            </a:r>
            <a:r>
              <a:rPr sz="2665" b="1">
                <a:solidFill>
                  <a:srgbClr val="0000FF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ACD     12.0</a:t>
            </a:r>
          </a:p>
        </p:txBody>
      </p:sp>
      <p:sp>
        <p:nvSpPr>
          <p:cNvPr id="2" name="文本框 4103"/>
          <p:cNvSpPr txBox="1"/>
          <p:nvPr userDrawn="1">
            <p:custDataLst>
              <p:tags r:id="rId7"/>
            </p:custDataLst>
          </p:nvPr>
        </p:nvSpPr>
        <p:spPr>
          <a:xfrm>
            <a:off x="584200" y="87630"/>
            <a:ext cx="210439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>
            <a:defPPr/>
          </a:lstStyle>
          <a:p>
            <a:pPr/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2881963" y="1158843"/>
            <a:ext cx="6826313" cy="4508626"/>
          </a:xfrm>
          <a:custGeom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139756"/>
                </a:lnTo>
                <a:lnTo>
                  <a:pt x="6762786" y="2139756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756057"/>
                </a:lnTo>
                <a:lnTo>
                  <a:pt x="6826313" y="3756057"/>
                </a:lnTo>
                <a:lnTo>
                  <a:pt x="6826313" y="4508626"/>
                </a:lnTo>
                <a:lnTo>
                  <a:pt x="0" y="4508626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2881963" y="1161680"/>
            <a:ext cx="3177540" cy="517525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/>
          </a:p>
        </p:txBody>
      </p:sp>
      <p:pic>
        <p:nvPicPr>
          <p:cNvPr id="2" name="图片 1" descr="标准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14050" y="59690"/>
            <a:ext cx="1253490" cy="4400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2586990" y="1188085"/>
            <a:ext cx="3655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2400">
                <a:solidFill>
                  <a:sysClr val="window" lastClr="FFFFFF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人教版</a:t>
            </a:r>
            <a:r>
              <a:rPr lang="en-US" altLang="zh-CN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高中物理必修一</a:t>
            </a: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6769735" y="2219325"/>
            <a:ext cx="549148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</a:t>
            </a:r>
            <a:r>
              <a:rPr lang="en-US" altLang="zh-CN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</a:t>
            </a:r>
            <a:r>
              <a:rPr lang="en-US" altLang="zh-CN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力的合成</a:t>
            </a:r>
          </a:p>
        </p:txBody>
      </p:sp>
    </p:spTree>
    <p:custDataLst>
      <p:tags r:id="rId9"/>
    </p:custData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369993" y="1027007"/>
            <a:ext cx="10902527" cy="1939925"/>
          </a:xfrm>
          <a:prstGeom prst="rect">
            <a:avLst/>
          </a:prstGeom>
        </p:spPr>
        <p:txBody>
          <a:bodyPr wrap="square">
            <a:spAutoFit/>
          </a:bodyPr>
          <a:lstStyle>
            <a:defPPr/>
          </a:lstStyle>
          <a:p>
            <a:pPr indent="5759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/>
              </a:rPr>
              <a:t>假设一个力单独作用的效果跟某几个力共同作用的</a:t>
            </a:r>
            <a:r>
              <a:rPr lang="zh-CN" altLang="en-US" sz="266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/>
              </a:rPr>
              <a:t>效果相同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/>
              </a:rPr>
              <a:t>，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这个力就叫做那几个力的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合力（</a:t>
            </a:r>
            <a:r>
              <a:rPr lang="en-US" altLang="zh-CN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resultant  force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）。</a:t>
            </a:r>
            <a:endParaRPr lang="en-US" altLang="zh-CN" sz="2665" b="1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  <a:cs typeface="Arial"/>
            </a:endParaRPr>
          </a:p>
          <a:p>
            <a:pPr indent="5759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665" b="1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  <a:cs typeface="Arial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470223" y="5116720"/>
            <a:ext cx="10703419" cy="1323340"/>
          </a:xfrm>
          <a:prstGeom prst="rect">
            <a:avLst/>
          </a:prstGeom>
        </p:spPr>
        <p:txBody>
          <a:bodyPr>
            <a:spAutoFit/>
          </a:bodyPr>
          <a:lstStyle>
            <a:defPPr/>
          </a:lstStyle>
          <a:p>
            <a:pPr indent="575945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假设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/>
              </a:rPr>
              <a:t>几个力共同作用的效果跟某个力单独作用的</a:t>
            </a:r>
            <a:r>
              <a:rPr lang="zh-CN" altLang="en-US" sz="266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/>
              </a:rPr>
              <a:t>效果相同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/>
              </a:rPr>
              <a:t>，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这几个力就叫作那个力的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分力（</a:t>
            </a:r>
            <a:r>
              <a:rPr lang="en-US" altLang="zh-CN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component  force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）。</a:t>
            </a:r>
            <a:endParaRPr lang="zh-CN" altLang="en-US" sz="2665" b="1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  <a:cs typeface="Arial"/>
              <a:sym typeface="+mn-ea"/>
            </a:endParaRPr>
          </a:p>
        </p:txBody>
      </p:sp>
      <p:pic>
        <p:nvPicPr>
          <p:cNvPr id="11" name="Picture 4"/>
          <p:cNvPicPr/>
          <p:nvPr>
            <p:custDataLst>
              <p:tags r:id="rId6"/>
            </p:custDataLst>
          </p:nvPr>
        </p:nvPicPr>
        <p:blipFill>
          <a:blip r:embed="rId5">
            <a:clrChange>
              <a:clrFrom>
                <a:srgbClr val="FFFAFE"/>
              </a:clrFrom>
              <a:clrTo>
                <a:srgbClr val="FFFAFE">
                  <a:alpha val="0"/>
                </a:srgbClr>
              </a:clrTo>
            </a:clrChange>
          </a:blip>
          <a:srcRect r="43815"/>
          <a:stretch>
            <a:fillRect/>
          </a:stretch>
        </p:blipFill>
        <p:spPr>
          <a:xfrm>
            <a:off x="5060367" y="2399001"/>
            <a:ext cx="2071325" cy="3023129"/>
          </a:xfrm>
          <a:prstGeom prst="rect">
            <a:avLst/>
          </a:prstGeom>
          <a:noFill/>
          <a:ln>
            <a:noFill/>
            <a:miter lim="800000"/>
          </a:ln>
          <a:effectLst>
            <a:outerShdw blurRad="292100" dist="139700" dir="2700000" algn="tl">
              <a:srgbClr val="333333">
                <a:alpha val="64999"/>
              </a:srgbClr>
            </a:outerShdw>
          </a:effectLst>
        </p:spPr>
      </p:pic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>
            <a:off x="4533828" y="2893823"/>
            <a:ext cx="2877361" cy="1307560"/>
            <a:chOff x="1243808" y="2394428"/>
            <a:chExt cx="2884484" cy="1310797"/>
          </a:xfrm>
        </p:grpSpPr>
        <p:cxnSp>
          <p:nvCxnSpPr>
            <p:cNvPr id="13" name="直接箭头连接符 12"/>
            <p:cNvCxnSpPr/>
            <p:nvPr>
              <p:custDataLst>
                <p:tags r:id="rId8"/>
              </p:custDataLst>
            </p:nvPr>
          </p:nvCxnSpPr>
          <p:spPr>
            <a:xfrm flipV="1">
              <a:off x="2895600" y="2724150"/>
              <a:ext cx="552450" cy="981075"/>
            </a:xfrm>
            <a:prstGeom prst="straightConnector1">
              <a:avLst/>
            </a:prstGeom>
            <a:noFill/>
            <a:ln w="57150" cap="flat" cmpd="sng" algn="ctr">
              <a:solidFill>
                <a:srgbClr val="4472C4"/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14" name="直接箭头连接符 13"/>
            <p:cNvCxnSpPr/>
            <p:nvPr>
              <p:custDataLst>
                <p:tags r:id="rId9"/>
              </p:custDataLst>
            </p:nvPr>
          </p:nvCxnSpPr>
          <p:spPr>
            <a:xfrm flipH="1" flipV="1">
              <a:off x="1800222" y="2589758"/>
              <a:ext cx="1019177" cy="1081142"/>
            </a:xfrm>
            <a:prstGeom prst="straightConnector1">
              <a:avLst/>
            </a:prstGeom>
            <a:noFill/>
            <a:ln w="57150" cap="flat" cmpd="sng" algn="ctr">
              <a:solidFill>
                <a:srgbClr val="0070C0"/>
              </a:solidFill>
              <a:prstDash val="sysDot"/>
              <a:miter lim="800000"/>
              <a:tailEnd type="triangle"/>
            </a:ln>
            <a:effectLst/>
          </p:spPr>
        </p:cxnSp>
        <mc:AlternateContent>
          <mc:Choice Requires="a14">
            <p:sp>
              <p:nvSpPr>
                <p:cNvPr id="15" name="对象 25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1243808" y="2394428"/>
                  <a:ext cx="561803" cy="842705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/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>
                      <m:oMathParaPr>
                        <m:jc m:val="left"/>
                      </m:oMathParaPr>
                      <m:oMath>
                        <m:sSub>
                          <m:sSubPr>
                            <m:ctrlP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79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Arial"/>
                  </a:endParaRPr>
                </a:p>
              </p:txBody>
            </p:sp>
          </mc:Choice>
          <mc:Fallback>
            <p:sp>
              <p:nvSpPr>
                <p:cNvPr id="15" name="对象 25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"/>
                  </p:custDataLst>
                </p:nvPr>
              </p:nvSpPr>
              <p:spPr>
                <a:xfrm>
                  <a:off x="1243808" y="2394428"/>
                  <a:ext cx="561803" cy="84270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>
                  <a:defPPr/>
                </a:lstStyle>
                <a:p>
                  <a:pPr/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>
          <mc:Choice Requires="a14">
            <p:sp>
              <p:nvSpPr>
                <p:cNvPr id="16" name="对象 26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3518692" y="2509838"/>
                  <a:ext cx="609600" cy="842962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/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>
                      <m:oMathParaPr>
                        <m:jc m:val="left"/>
                      </m:oMathParaPr>
                      <m:oMath>
                        <m:sSub>
                          <m:sSubPr>
                            <m:ctrlP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79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Arial"/>
                  </a:endParaRPr>
                </a:p>
              </p:txBody>
            </p:sp>
          </mc:Choice>
          <mc:Fallback>
            <p:sp>
              <p:nvSpPr>
                <p:cNvPr id="16" name="对象 26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4"/>
                  </p:custDataLst>
                </p:nvPr>
              </p:nvSpPr>
              <p:spPr>
                <a:xfrm>
                  <a:off x="3518692" y="2509838"/>
                  <a:ext cx="609600" cy="842962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>
                  <a:defPPr/>
                </a:lstStyle>
                <a:p>
                  <a:pPr/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/>
          <p:cNvGrpSpPr/>
          <p:nvPr>
            <p:custDataLst>
              <p:tags r:id="rId16"/>
            </p:custDataLst>
          </p:nvPr>
        </p:nvGrpSpPr>
        <p:grpSpPr>
          <a:xfrm>
            <a:off x="5571460" y="2561532"/>
            <a:ext cx="569303" cy="1613560"/>
            <a:chOff x="6488904" y="2229902"/>
            <a:chExt cx="570712" cy="1617554"/>
          </a:xfrm>
        </p:grpSpPr>
        <p:cxnSp>
          <p:nvCxnSpPr>
            <p:cNvPr id="18" name="直接箭头连接符 17"/>
            <p:cNvCxnSpPr/>
            <p:nvPr>
              <p:custDataLst>
                <p:tags r:id="rId17"/>
              </p:custDataLst>
            </p:nvPr>
          </p:nvCxnSpPr>
          <p:spPr>
            <a:xfrm flipH="1" flipV="1">
              <a:off x="7059616" y="2229902"/>
              <a:ext cx="0" cy="1617554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mc:AlternateContent>
          <mc:Choice Requires="a14">
            <p:sp>
              <p:nvSpPr>
                <p:cNvPr id="19" name="对象 29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6488904" y="2229902"/>
                  <a:ext cx="563563" cy="608013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/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>
                      <m:oMathParaPr>
                        <m:jc m:val="left"/>
                      </m:oMathParaPr>
                      <m:oMath>
                        <m:r>
                          <a:rPr kumimoji="0" lang="zh-CN" altLang="en-US" sz="1795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kumimoji="0" lang="zh-CN" altLang="en-US" sz="179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Arial"/>
                  </a:endParaRPr>
                </a:p>
              </p:txBody>
            </p:sp>
          </mc:Choice>
          <mc:Fallback>
            <p:sp>
              <p:nvSpPr>
                <p:cNvPr id="19" name="对象 29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9"/>
                  </p:custDataLst>
                </p:nvPr>
              </p:nvSpPr>
              <p:spPr>
                <a:xfrm>
                  <a:off x="6488904" y="2229902"/>
                  <a:ext cx="563563" cy="60801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>
                  <a:defPPr/>
                </a:lstStyle>
                <a:p>
                  <a:pPr/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/>
          <p:cNvGrpSpPr/>
          <p:nvPr>
            <p:custDataLst>
              <p:tags r:id="rId21"/>
            </p:custDataLst>
          </p:nvPr>
        </p:nvGrpSpPr>
        <p:grpSpPr>
          <a:xfrm>
            <a:off x="4540964" y="2893823"/>
            <a:ext cx="2877361" cy="1307560"/>
            <a:chOff x="1243808" y="2394428"/>
            <a:chExt cx="2884484" cy="1310797"/>
          </a:xfrm>
        </p:grpSpPr>
        <p:cxnSp>
          <p:nvCxnSpPr>
            <p:cNvPr id="21" name="直接箭头连接符 20"/>
            <p:cNvCxnSpPr/>
            <p:nvPr>
              <p:custDataLst>
                <p:tags r:id="rId22"/>
              </p:custDataLst>
            </p:nvPr>
          </p:nvCxnSpPr>
          <p:spPr>
            <a:xfrm flipV="1">
              <a:off x="2895600" y="2724150"/>
              <a:ext cx="552450" cy="981075"/>
            </a:xfrm>
            <a:prstGeom prst="straightConnector1">
              <a:avLst/>
            </a:pr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/>
            <p:nvPr>
              <p:custDataLst>
                <p:tags r:id="rId23"/>
              </p:custDataLst>
            </p:nvPr>
          </p:nvCxnSpPr>
          <p:spPr>
            <a:xfrm flipH="1" flipV="1">
              <a:off x="1800222" y="2589758"/>
              <a:ext cx="1019177" cy="1081142"/>
            </a:xfrm>
            <a:prstGeom prst="straightConnector1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mc:AlternateContent>
          <mc:Choice Requires="a14">
            <p:sp>
              <p:nvSpPr>
                <p:cNvPr id="23" name="对象 33"/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1243808" y="2394428"/>
                  <a:ext cx="561803" cy="842705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/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>
                      <m:oMathParaPr>
                        <m:jc m:val="left"/>
                      </m:oMathParaPr>
                      <m:oMath>
                        <m:sSub>
                          <m:sSubPr>
                            <m:ctrlP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79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Arial"/>
                  </a:endParaRPr>
                </a:p>
              </p:txBody>
            </p:sp>
          </mc:Choice>
          <mc:Fallback>
            <p:sp>
              <p:nvSpPr>
                <p:cNvPr id="23" name="对象 33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5"/>
                  </p:custDataLst>
                </p:nvPr>
              </p:nvSpPr>
              <p:spPr>
                <a:xfrm>
                  <a:off x="1243808" y="2394428"/>
                  <a:ext cx="561803" cy="84270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>
                  <a:defPPr/>
                </a:lstStyle>
                <a:p>
                  <a:pPr/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>
          <mc:Choice Requires="a14">
            <p:sp>
              <p:nvSpPr>
                <p:cNvPr id="24" name="对象 34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3518692" y="2509838"/>
                  <a:ext cx="609600" cy="842962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/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>
                      <m:oMathParaPr>
                        <m:jc m:val="left"/>
                      </m:oMathParaPr>
                      <m:oMath>
                        <m:sSub>
                          <m:sSubPr>
                            <m:ctrlP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79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Arial"/>
                  </a:endParaRPr>
                </a:p>
              </p:txBody>
            </p:sp>
          </mc:Choice>
          <mc:Fallback>
            <p:sp>
              <p:nvSpPr>
                <p:cNvPr id="24" name="对象 3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7"/>
                  </p:custDataLst>
                </p:nvPr>
              </p:nvSpPr>
              <p:spPr>
                <a:xfrm>
                  <a:off x="3518692" y="2509838"/>
                  <a:ext cx="609600" cy="842962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>
                  <a:defPPr/>
                </a:lstStyle>
                <a:p>
                  <a:pPr/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Picture 4"/>
          <p:cNvPicPr/>
          <p:nvPr>
            <p:custDataLst>
              <p:tags r:id="rId28"/>
            </p:custDataLst>
          </p:nvPr>
        </p:nvPicPr>
        <p:blipFill>
          <a:blip r:embed="rId5">
            <a:clrChange>
              <a:clrFrom>
                <a:srgbClr val="FFFAFE"/>
              </a:clrFrom>
              <a:clrTo>
                <a:srgbClr val="FFFAFE">
                  <a:alpha val="0"/>
                </a:srgbClr>
              </a:clrTo>
            </a:clrChange>
          </a:blip>
          <a:srcRect l="55670"/>
          <a:stretch>
            <a:fillRect/>
          </a:stretch>
        </p:blipFill>
        <p:spPr>
          <a:xfrm>
            <a:off x="2187589" y="2309237"/>
            <a:ext cx="1634257" cy="3023129"/>
          </a:xfrm>
          <a:prstGeom prst="rect">
            <a:avLst/>
          </a:prstGeom>
          <a:noFill/>
          <a:ln>
            <a:noFill/>
            <a:miter lim="800000"/>
          </a:ln>
          <a:effectLst>
            <a:outerShdw blurRad="292100" dist="139700" dir="2700000" algn="tl">
              <a:srgbClr val="333333">
                <a:alpha val="64999"/>
              </a:srgbClr>
            </a:outerShdw>
          </a:effectLst>
        </p:spPr>
      </p:pic>
      <p:grpSp>
        <p:nvGrpSpPr>
          <p:cNvPr id="26" name="组合 25"/>
          <p:cNvGrpSpPr/>
          <p:nvPr>
            <p:custDataLst>
              <p:tags r:id="rId29"/>
            </p:custDataLst>
          </p:nvPr>
        </p:nvGrpSpPr>
        <p:grpSpPr>
          <a:xfrm>
            <a:off x="1895417" y="2398635"/>
            <a:ext cx="569303" cy="1613560"/>
            <a:chOff x="6488904" y="2229902"/>
            <a:chExt cx="570712" cy="1617554"/>
          </a:xfrm>
        </p:grpSpPr>
        <p:cxnSp>
          <p:nvCxnSpPr>
            <p:cNvPr id="27" name="直接箭头连接符 26"/>
            <p:cNvCxnSpPr/>
            <p:nvPr>
              <p:custDataLst>
                <p:tags r:id="rId30"/>
              </p:custDataLst>
            </p:nvPr>
          </p:nvCxnSpPr>
          <p:spPr>
            <a:xfrm flipH="1" flipV="1">
              <a:off x="7059616" y="2229902"/>
              <a:ext cx="0" cy="1617554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mc:AlternateContent>
          <mc:Choice Requires="a14">
            <p:sp>
              <p:nvSpPr>
                <p:cNvPr id="28" name="对象 38"/>
                <p:cNvSpPr txBox="1"/>
                <p:nvPr>
                  <p:custDataLst>
                    <p:tags r:id="rId31"/>
                  </p:custDataLst>
                </p:nvPr>
              </p:nvSpPr>
              <p:spPr>
                <a:xfrm>
                  <a:off x="6488904" y="2229902"/>
                  <a:ext cx="563563" cy="608013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/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>
                      <m:oMathParaPr>
                        <m:jc m:val="left"/>
                      </m:oMathParaPr>
                      <m:oMath>
                        <m:r>
                          <a:rPr kumimoji="0" lang="zh-CN" altLang="en-US" sz="1795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kumimoji="0" lang="zh-CN" altLang="en-US" sz="179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Arial"/>
                  </a:endParaRPr>
                </a:p>
              </p:txBody>
            </p:sp>
          </mc:Choice>
          <mc:Fallback>
            <p:sp>
              <p:nvSpPr>
                <p:cNvPr id="28" name="对象 3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2"/>
                  </p:custDataLst>
                </p:nvPr>
              </p:nvSpPr>
              <p:spPr>
                <a:xfrm>
                  <a:off x="6488904" y="2229902"/>
                  <a:ext cx="563563" cy="60801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>
                  <a:defPPr/>
                </a:lstStyle>
                <a:p>
                  <a:pPr/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/>
          <p:cNvGrpSpPr/>
          <p:nvPr>
            <p:custDataLst>
              <p:tags r:id="rId33"/>
            </p:custDataLst>
          </p:nvPr>
        </p:nvGrpSpPr>
        <p:grpSpPr>
          <a:xfrm>
            <a:off x="957300" y="2731332"/>
            <a:ext cx="2773280" cy="1279573"/>
            <a:chOff x="1348148" y="2422485"/>
            <a:chExt cx="2780144" cy="1282740"/>
          </a:xfrm>
        </p:grpSpPr>
        <p:cxnSp>
          <p:nvCxnSpPr>
            <p:cNvPr id="30" name="直接箭头连接符 29"/>
            <p:cNvCxnSpPr/>
            <p:nvPr>
              <p:custDataLst>
                <p:tags r:id="rId34"/>
              </p:custDataLst>
            </p:nvPr>
          </p:nvCxnSpPr>
          <p:spPr>
            <a:xfrm flipV="1">
              <a:off x="2895600" y="2724150"/>
              <a:ext cx="552450" cy="981075"/>
            </a:xfrm>
            <a:prstGeom prst="straightConnector1">
              <a:avLst/>
            </a:pr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直接箭头连接符 30"/>
            <p:cNvCxnSpPr/>
            <p:nvPr>
              <p:custDataLst>
                <p:tags r:id="rId35"/>
              </p:custDataLst>
            </p:nvPr>
          </p:nvCxnSpPr>
          <p:spPr>
            <a:xfrm flipH="1" flipV="1">
              <a:off x="1800222" y="2589758"/>
              <a:ext cx="1019177" cy="1081142"/>
            </a:xfrm>
            <a:prstGeom prst="straightConnector1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mc:AlternateContent>
          <mc:Choice Requires="a14">
            <p:sp>
              <p:nvSpPr>
                <p:cNvPr id="32" name="对象 42"/>
                <p:cNvSpPr txBox="1"/>
                <p:nvPr>
                  <p:custDataLst>
                    <p:tags r:id="rId36"/>
                  </p:custDataLst>
                </p:nvPr>
              </p:nvSpPr>
              <p:spPr>
                <a:xfrm>
                  <a:off x="1348148" y="2422485"/>
                  <a:ext cx="561803" cy="842705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/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>
                      <m:oMathParaPr>
                        <m:jc m:val="left"/>
                      </m:oMathParaPr>
                      <m:oMath>
                        <m:sSub>
                          <m:sSubPr>
                            <m:ctrlP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79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Arial"/>
                  </a:endParaRPr>
                </a:p>
              </p:txBody>
            </p:sp>
          </mc:Choice>
          <mc:Fallback>
            <p:sp>
              <p:nvSpPr>
                <p:cNvPr id="32" name="对象 42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7"/>
                  </p:custDataLst>
                </p:nvPr>
              </p:nvSpPr>
              <p:spPr>
                <a:xfrm>
                  <a:off x="1348148" y="2422485"/>
                  <a:ext cx="561803" cy="84270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>
                  <a:defPPr/>
                </a:lstStyle>
                <a:p>
                  <a:pPr/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>
          <mc:Choice Requires="a14">
            <p:sp>
              <p:nvSpPr>
                <p:cNvPr id="33" name="对象 43"/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3518692" y="2509838"/>
                  <a:ext cx="609600" cy="842962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/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>
                      <m:oMathParaPr>
                        <m:jc m:val="left"/>
                      </m:oMathParaPr>
                      <m:oMath>
                        <m:sSub>
                          <m:sSubPr>
                            <m:ctrlP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zh-CN" altLang="en-US" sz="1795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79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Arial"/>
                  </a:endParaRPr>
                </a:p>
              </p:txBody>
            </p:sp>
          </mc:Choice>
          <mc:Fallback>
            <p:sp>
              <p:nvSpPr>
                <p:cNvPr id="33" name="对象 43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9"/>
                  </p:custDataLst>
                </p:nvPr>
              </p:nvSpPr>
              <p:spPr>
                <a:xfrm>
                  <a:off x="3518692" y="2509838"/>
                  <a:ext cx="609600" cy="842962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>
                  <a:defPPr/>
                </a:lstStyle>
                <a:p>
                  <a:pPr/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/>
          <p:cNvGrpSpPr/>
          <p:nvPr>
            <p:custDataLst>
              <p:tags r:id="rId40"/>
            </p:custDataLst>
          </p:nvPr>
        </p:nvGrpSpPr>
        <p:grpSpPr>
          <a:xfrm>
            <a:off x="1906664" y="2397344"/>
            <a:ext cx="562335" cy="1613560"/>
            <a:chOff x="6495890" y="2229902"/>
            <a:chExt cx="563726" cy="1617554"/>
          </a:xfrm>
        </p:grpSpPr>
        <p:cxnSp>
          <p:nvCxnSpPr>
            <p:cNvPr id="35" name="直接箭头连接符 34"/>
            <p:cNvCxnSpPr/>
            <p:nvPr>
              <p:custDataLst>
                <p:tags r:id="rId41"/>
              </p:custDataLst>
            </p:nvPr>
          </p:nvCxnSpPr>
          <p:spPr>
            <a:xfrm flipH="1" flipV="1">
              <a:off x="7059616" y="2229902"/>
              <a:ext cx="0" cy="1617554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ysDot"/>
              <a:miter lim="800000"/>
              <a:tailEnd type="triangle"/>
            </a:ln>
            <a:effectLst/>
          </p:spPr>
        </p:cxnSp>
        <mc:AlternateContent>
          <mc:Choice Requires="a14">
            <p:sp>
              <p:nvSpPr>
                <p:cNvPr id="36" name="对象 46"/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6495890" y="2230072"/>
                  <a:ext cx="563563" cy="608013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/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>
                      <m:oMathParaPr>
                        <m:jc m:val="left"/>
                      </m:oMathParaPr>
                      <m:oMath>
                        <m:r>
                          <a:rPr kumimoji="0" lang="zh-CN" altLang="en-US" sz="1795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kumimoji="0" lang="zh-CN" altLang="en-US" sz="179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Arial"/>
                  </a:endParaRPr>
                </a:p>
              </p:txBody>
            </p:sp>
          </mc:Choice>
          <mc:Fallback>
            <p:sp>
              <p:nvSpPr>
                <p:cNvPr id="36" name="对象 46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43"/>
                  </p:custDataLst>
                </p:nvPr>
              </p:nvSpPr>
              <p:spPr>
                <a:xfrm>
                  <a:off x="6495890" y="2230072"/>
                  <a:ext cx="563563" cy="60801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>
                  <a:defPPr/>
                </a:lstStyle>
                <a:p>
                  <a:pPr/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图片 2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4187" y="2420620"/>
            <a:ext cx="3417993" cy="2582333"/>
          </a:xfrm>
          <a:prstGeom prst="rect">
            <a:avLst/>
          </a:prstGeom>
          <a:ln>
            <a:noFill/>
          </a:ln>
        </p:spPr>
      </p:pic>
      <p:grpSp>
        <p:nvGrpSpPr>
          <p:cNvPr id="4" name="Group 28"/>
          <p:cNvGrpSpPr/>
          <p:nvPr>
            <p:custDataLst>
              <p:tags r:id="rId46"/>
            </p:custDataLst>
          </p:nvPr>
        </p:nvGrpSpPr>
        <p:grpSpPr>
          <a:xfrm>
            <a:off x="995519" y="6985"/>
            <a:ext cx="2616418" cy="711200"/>
            <a:chOff x="669" y="-10"/>
            <a:chExt cx="1676" cy="448"/>
          </a:xfrm>
        </p:grpSpPr>
        <p:sp>
          <p:nvSpPr>
            <p:cNvPr id="5" name="Rectangle 8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711" y="-10"/>
              <a:ext cx="1592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6" name="TextBox 3"/>
            <p:cNvSpPr txBox="1"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669" y="-10"/>
              <a:ext cx="1676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合力与分力</a:t>
              </a:r>
            </a:p>
          </p:txBody>
        </p:sp>
      </p:grpSp>
      <p:sp>
        <p:nvSpPr>
          <p:cNvPr id="9" name="AutoShape 10"/>
          <p:cNvSpPr>
            <a:spLocks noChangeArrowheads="1"/>
          </p:cNvSpPr>
          <p:nvPr userDrawn="1">
            <p:custDataLst>
              <p:tags r:id="rId49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37" name="Text Box 24"/>
          <p:cNvSpPr txBox="1">
            <a:spLocks noChangeArrowheads="1"/>
          </p:cNvSpPr>
          <p:nvPr userDrawn="1">
            <p:custDataLst>
              <p:tags r:id="rId50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4294967295"/>
            <p:custDataLst>
              <p:tags r:id="rId3"/>
            </p:custDataLst>
          </p:nvPr>
        </p:nvSpPr>
        <p:spPr bwMode="auto">
          <a:xfrm>
            <a:off x="1184275" y="1351280"/>
            <a:ext cx="9822815" cy="4607560"/>
          </a:xfrm>
          <a:prstGeom prst="rect">
            <a:avLst/>
          </a:prstGeom>
          <a:noFill/>
          <a:ln>
            <a:miter lim="800000"/>
          </a:ln>
        </p:spPr>
        <p:txBody>
          <a:bodyPr lIns="108606" tIns="54302" rIns="108606" bIns="54302">
            <a:normAutofit lnSpcReduction="20000"/>
          </a:bodyPr>
          <a:lstStyle>
            <a:defPPr/>
          </a:lstStyle>
          <a:p>
            <a:pPr marL="0" indent="0">
              <a:lnSpc>
                <a:spcPct val="180000"/>
              </a:lnSpc>
              <a:spcBef>
                <a:spcPct val="0"/>
              </a:spcBef>
              <a:buNone/>
            </a:pPr>
            <a:r>
              <a:rPr lang="en-US" altLang="zh-CN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(1)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等效性：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合力的作用效果与分力的共同作用效果相同，它们在效果上可以相互替代。</a:t>
            </a:r>
          </a:p>
          <a:p>
            <a:pPr marL="0" indent="0">
              <a:lnSpc>
                <a:spcPct val="180000"/>
              </a:lnSpc>
              <a:spcBef>
                <a:spcPct val="0"/>
              </a:spcBef>
              <a:buNone/>
            </a:pPr>
            <a:r>
              <a:rPr lang="en-US" altLang="zh-CN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(2)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同体性：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各个分力是作用在同一物体上的，分力与合力为同一物体，作用在不同物体上的力不能求合力。</a:t>
            </a:r>
          </a:p>
          <a:p>
            <a:pPr marL="0" indent="0">
              <a:lnSpc>
                <a:spcPct val="180000"/>
              </a:lnSpc>
              <a:spcBef>
                <a:spcPct val="0"/>
              </a:spcBef>
              <a:buNone/>
            </a:pPr>
            <a:r>
              <a:rPr lang="en-US" altLang="zh-CN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(3)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瞬时性：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各个分力与合力具有瞬时对应关系，某个分力变化了，合力也同时发生变化。</a:t>
            </a:r>
          </a:p>
        </p:txBody>
      </p:sp>
      <p:grpSp>
        <p:nvGrpSpPr>
          <p:cNvPr id="4" name="Group 28"/>
          <p:cNvGrpSpPr/>
          <p:nvPr>
            <p:custDataLst>
              <p:tags r:id="rId4"/>
            </p:custDataLst>
          </p:nvPr>
        </p:nvGrpSpPr>
        <p:grpSpPr>
          <a:xfrm>
            <a:off x="995519" y="6985"/>
            <a:ext cx="4016732" cy="711200"/>
            <a:chOff x="669" y="-10"/>
            <a:chExt cx="2573" cy="448"/>
          </a:xfrm>
        </p:grpSpPr>
        <p:sp>
          <p:nvSpPr>
            <p:cNvPr id="5" name="Rectangle 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11" y="-10"/>
              <a:ext cx="2531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6" name="TextBox 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69" y="-10"/>
              <a:ext cx="257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合力与分力的关系</a:t>
              </a:r>
            </a:p>
          </p:txBody>
        </p:sp>
      </p:grpSp>
      <p:sp>
        <p:nvSpPr>
          <p:cNvPr id="9" name="AutoShape 10"/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37" name="Text Box 24"/>
          <p:cNvSpPr txBox="1"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</a:p>
        </p:txBody>
      </p:sp>
    </p:spTree>
  </p:cSld>
  <p:clrMapOvr>
    <a:masterClrMapping/>
  </p:clrMapOvr>
  <p:transition spd="slow"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cxnSp>
        <p:nvCxnSpPr>
          <p:cNvPr id="60" name="直接箭头连接符 59"/>
          <p:cNvCxnSpPr/>
          <p:nvPr>
            <p:custDataLst>
              <p:tags r:id="rId3"/>
            </p:custDataLst>
          </p:nvPr>
        </p:nvCxnSpPr>
        <p:spPr>
          <a:xfrm flipV="1">
            <a:off x="2145576" y="2453987"/>
            <a:ext cx="1833" cy="720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>
            <p:custDataLst>
              <p:tags r:id="rId4"/>
            </p:custDataLst>
          </p:nvPr>
        </p:nvCxnSpPr>
        <p:spPr>
          <a:xfrm flipH="1">
            <a:off x="1652560" y="3178275"/>
            <a:ext cx="502577" cy="42682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>
            <p:custDataLst>
              <p:tags r:id="rId5"/>
            </p:custDataLst>
          </p:nvPr>
        </p:nvCxnSpPr>
        <p:spPr>
          <a:xfrm>
            <a:off x="2158058" y="3193487"/>
            <a:ext cx="484200" cy="41078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557318" y="1444837"/>
            <a:ext cx="350266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/>
            <a:r>
              <a:rPr lang="zh-CN" altLang="en-US" sz="239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作出结点</a:t>
            </a:r>
            <a:r>
              <a:rPr lang="en-US" altLang="zh-CN" sz="239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39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的受力示意图</a:t>
            </a:r>
          </a:p>
        </p:txBody>
      </p:sp>
      <p:sp>
        <p:nvSpPr>
          <p:cNvPr id="34" name="文本框 33"/>
          <p:cNvSpPr txBox="1"/>
          <p:nvPr>
            <p:custDataLst>
              <p:tags r:id="rId7"/>
            </p:custDataLst>
          </p:nvPr>
        </p:nvSpPr>
        <p:spPr>
          <a:xfrm>
            <a:off x="4465340" y="1444837"/>
            <a:ext cx="39016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/>
            <a:r>
              <a:rPr lang="zh-CN" altLang="en-US" sz="239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作出重物</a:t>
            </a:r>
            <a:r>
              <a:rPr lang="en-US" altLang="zh-CN" sz="239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BC</a:t>
            </a:r>
            <a:r>
              <a:rPr lang="zh-CN" altLang="en-US" sz="239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的受力示意图</a:t>
            </a:r>
          </a:p>
        </p:txBody>
      </p:sp>
      <p:grpSp>
        <p:nvGrpSpPr>
          <p:cNvPr id="5" name="组合 4"/>
          <p:cNvGrpSpPr/>
          <p:nvPr>
            <p:custDataLst>
              <p:tags r:id="rId8"/>
            </p:custDataLst>
          </p:nvPr>
        </p:nvGrpSpPr>
        <p:grpSpPr>
          <a:xfrm>
            <a:off x="8366972" y="1818852"/>
            <a:ext cx="2948093" cy="3300307"/>
            <a:chOff x="9922" y="2031"/>
            <a:chExt cx="3482" cy="3898"/>
          </a:xfrm>
        </p:grpSpPr>
        <p:grpSp>
          <p:nvGrpSpPr>
            <p:cNvPr id="2" name="组合 1"/>
            <p:cNvGrpSpPr/>
            <p:nvPr>
              <p:custDataLst>
                <p:tags r:id="rId9"/>
              </p:custDataLst>
            </p:nvPr>
          </p:nvGrpSpPr>
          <p:grpSpPr>
            <a:xfrm>
              <a:off x="9922" y="2031"/>
              <a:ext cx="3482" cy="3053"/>
              <a:chOff x="9957" y="1691"/>
              <a:chExt cx="3482" cy="3053"/>
            </a:xfrm>
          </p:grpSpPr>
          <p:pic>
            <p:nvPicPr>
              <p:cNvPr id="39" name="图片 38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9957" y="1691"/>
                <a:ext cx="3482" cy="3053"/>
              </a:xfrm>
              <a:prstGeom prst="rect">
                <a:avLst/>
              </a:prstGeom>
            </p:spPr>
          </p:pic>
          <p:sp>
            <p:nvSpPr>
              <p:cNvPr id="41" name="文本框 4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2341" y="1824"/>
                <a:ext cx="1098" cy="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/>
              </a:lstStyle>
              <a:p>
                <a:pPr/>
                <a:r>
                  <a:rPr kumimoji="0" lang="zh-CN" altLang="en-US" sz="2395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吊灯</a:t>
                </a:r>
              </a:p>
            </p:txBody>
          </p:sp>
        </p:grpSp>
        <p:sp>
          <p:nvSpPr>
            <p:cNvPr id="42" name="文本框 41"/>
            <p:cNvSpPr txBox="1"/>
            <p:nvPr>
              <p:custDataLst>
                <p:tags r:id="rId13"/>
              </p:custDataLst>
            </p:nvPr>
          </p:nvSpPr>
          <p:spPr>
            <a:xfrm>
              <a:off x="10817" y="5336"/>
              <a:ext cx="2021" cy="5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/>
            </a:lstStyle>
            <a:p>
              <a:pPr/>
              <a:r>
                <a:rPr kumimoji="0" lang="zh-CN" altLang="en-US" sz="2665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物理模型</a:t>
              </a:r>
            </a:p>
          </p:txBody>
        </p:sp>
      </p:grpSp>
      <p:pic>
        <p:nvPicPr>
          <p:cNvPr id="53" name="图片 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469325" y="2587438"/>
            <a:ext cx="1356169" cy="116156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475622" y="2483353"/>
            <a:ext cx="1356169" cy="1161561"/>
          </a:xfrm>
          <a:prstGeom prst="rect">
            <a:avLst/>
          </a:prstGeom>
        </p:spPr>
      </p:pic>
      <p:sp>
        <p:nvSpPr>
          <p:cNvPr id="55" name="椭圆 54"/>
          <p:cNvSpPr/>
          <p:nvPr>
            <p:custDataLst>
              <p:tags r:id="rId17"/>
            </p:custDataLst>
          </p:nvPr>
        </p:nvSpPr>
        <p:spPr>
          <a:xfrm>
            <a:off x="2124606" y="3147863"/>
            <a:ext cx="45607" cy="489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 sz="135"/>
          </a:p>
        </p:txBody>
      </p:sp>
      <p:sp>
        <p:nvSpPr>
          <p:cNvPr id="57" name="文本框 56"/>
          <p:cNvSpPr txBox="1"/>
          <p:nvPr>
            <p:custDataLst>
              <p:tags r:id="rId18"/>
            </p:custDataLst>
          </p:nvPr>
        </p:nvSpPr>
        <p:spPr>
          <a:xfrm>
            <a:off x="2243896" y="2880794"/>
            <a:ext cx="6648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/>
            <a:r>
              <a:rPr kumimoji="0" lang="en-US" altLang="zh-CN" sz="2395" b="1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A</a:t>
            </a:r>
            <a:endParaRPr lang="zh-CN" altLang="en-US" sz="135" i="1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8" name="文本框 57"/>
          <p:cNvSpPr txBox="1"/>
          <p:nvPr>
            <p:custDataLst>
              <p:tags r:id="rId19"/>
            </p:custDataLst>
          </p:nvPr>
        </p:nvSpPr>
        <p:spPr>
          <a:xfrm>
            <a:off x="5271482" y="3555530"/>
            <a:ext cx="228920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/>
            <a:r>
              <a:rPr kumimoji="0" lang="en-US" altLang="zh-CN" sz="2395" b="1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B               C      </a:t>
            </a:r>
            <a:endParaRPr lang="zh-CN" altLang="en-US" sz="135" i="1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1" name="文本框 70"/>
          <p:cNvSpPr txBox="1"/>
          <p:nvPr>
            <p:custDataLst>
              <p:tags r:id="rId20"/>
            </p:custDataLst>
          </p:nvPr>
        </p:nvSpPr>
        <p:spPr>
          <a:xfrm>
            <a:off x="2220041" y="2319023"/>
            <a:ext cx="101666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/>
            <a:r>
              <a:rPr kumimoji="0" lang="en-US" altLang="zh-CN" sz="2395" b="1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F</a:t>
            </a:r>
            <a:r>
              <a:rPr kumimoji="0" lang="en-US" altLang="zh-CN" sz="2395" b="1" i="0" u="none" strike="noStrike" kern="1200" cap="none" spc="0" normalizeH="0" baseline="-2500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1</a:t>
            </a:r>
            <a:endParaRPr lang="zh-CN" altLang="en-US" sz="135" baseline="-25000">
              <a:solidFill>
                <a:srgbClr val="0070C0"/>
              </a:solidFill>
            </a:endParaRPr>
          </a:p>
        </p:txBody>
      </p:sp>
      <p:sp>
        <p:nvSpPr>
          <p:cNvPr id="73" name="文本框 72"/>
          <p:cNvSpPr txBox="1"/>
          <p:nvPr>
            <p:custDataLst>
              <p:tags r:id="rId21"/>
            </p:custDataLst>
          </p:nvPr>
        </p:nvSpPr>
        <p:spPr>
          <a:xfrm>
            <a:off x="1195928" y="3196805"/>
            <a:ext cx="101666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/>
            <a:r>
              <a:rPr kumimoji="0" lang="en-US" altLang="zh-CN" sz="2395" b="1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395" b="1" baseline="-2500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35" baseline="-25000">
              <a:solidFill>
                <a:srgbClr val="0070C0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22"/>
            </p:custDataLst>
          </p:nvPr>
        </p:nvSpPr>
        <p:spPr>
          <a:xfrm>
            <a:off x="2642260" y="3212302"/>
            <a:ext cx="101666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/>
            <a:r>
              <a:rPr kumimoji="0" lang="en-US" altLang="zh-CN" sz="2395" b="1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395" b="1" baseline="-25000" noProof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35" baseline="-25000">
              <a:solidFill>
                <a:srgbClr val="0070C0"/>
              </a:solidFill>
            </a:endParaRPr>
          </a:p>
        </p:txBody>
      </p:sp>
      <p:cxnSp>
        <p:nvCxnSpPr>
          <p:cNvPr id="79" name="直接箭头连接符 78"/>
          <p:cNvCxnSpPr/>
          <p:nvPr>
            <p:custDataLst>
              <p:tags r:id="rId23"/>
            </p:custDataLst>
          </p:nvPr>
        </p:nvCxnSpPr>
        <p:spPr>
          <a:xfrm flipV="1">
            <a:off x="5556840" y="3147863"/>
            <a:ext cx="473419" cy="409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>
            <p:custDataLst>
              <p:tags r:id="rId24"/>
            </p:custDataLst>
          </p:nvPr>
        </p:nvSpPr>
        <p:spPr>
          <a:xfrm>
            <a:off x="5346584" y="2846719"/>
            <a:ext cx="101666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/>
            <a:r>
              <a:rPr kumimoji="0" lang="en-US" altLang="zh-CN" sz="2395" b="1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395" b="1" baseline="-2500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35" baseline="-25000">
              <a:solidFill>
                <a:srgbClr val="0070C0"/>
              </a:solidFill>
            </a:endParaRPr>
          </a:p>
        </p:txBody>
      </p:sp>
      <p:cxnSp>
        <p:nvCxnSpPr>
          <p:cNvPr id="82" name="直接箭头连接符 81"/>
          <p:cNvCxnSpPr/>
          <p:nvPr>
            <p:custDataLst>
              <p:tags r:id="rId25"/>
            </p:custDataLst>
          </p:nvPr>
        </p:nvCxnSpPr>
        <p:spPr>
          <a:xfrm flipH="1" flipV="1">
            <a:off x="6248526" y="3164083"/>
            <a:ext cx="515484" cy="4410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26"/>
            </p:custDataLst>
          </p:nvPr>
        </p:nvSpPr>
        <p:spPr>
          <a:xfrm>
            <a:off x="6416084" y="2880794"/>
            <a:ext cx="101666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/>
            <a:r>
              <a:rPr kumimoji="0" lang="en-US" altLang="zh-CN" sz="2395" b="1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395" b="1" baseline="-25000" noProof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35" baseline="-25000">
              <a:solidFill>
                <a:srgbClr val="0070C0"/>
              </a:solidFill>
            </a:endParaRPr>
          </a:p>
        </p:txBody>
      </p:sp>
      <p:cxnSp>
        <p:nvCxnSpPr>
          <p:cNvPr id="88" name="直接箭头连接符 87"/>
          <p:cNvCxnSpPr/>
          <p:nvPr>
            <p:custDataLst>
              <p:tags r:id="rId27"/>
            </p:custDataLst>
          </p:nvPr>
        </p:nvCxnSpPr>
        <p:spPr>
          <a:xfrm>
            <a:off x="6150798" y="3574074"/>
            <a:ext cx="6684" cy="573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>
            <p:custDataLst>
              <p:tags r:id="rId28"/>
            </p:custDataLst>
          </p:nvPr>
        </p:nvSpPr>
        <p:spPr>
          <a:xfrm>
            <a:off x="6138930" y="3894817"/>
            <a:ext cx="101666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/>
            <a:r>
              <a:rPr kumimoji="0" lang="en-US" altLang="zh-CN" sz="2395" b="1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F</a:t>
            </a:r>
            <a:r>
              <a:rPr lang="en-US" altLang="zh-CN" sz="2395" b="1" baseline="-2500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35" baseline="-25000">
              <a:solidFill>
                <a:srgbClr val="0070C0"/>
              </a:solidFill>
            </a:endParaRPr>
          </a:p>
        </p:txBody>
      </p:sp>
      <p:sp>
        <p:nvSpPr>
          <p:cNvPr id="91" name="椭圆 90"/>
          <p:cNvSpPr/>
          <p:nvPr>
            <p:custDataLst>
              <p:tags r:id="rId29"/>
            </p:custDataLst>
          </p:nvPr>
        </p:nvSpPr>
        <p:spPr>
          <a:xfrm>
            <a:off x="1903849" y="3064134"/>
            <a:ext cx="520144" cy="32146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 sz="135"/>
          </a:p>
        </p:txBody>
      </p:sp>
      <p:cxnSp>
        <p:nvCxnSpPr>
          <p:cNvPr id="94" name="直接连接符 93"/>
          <p:cNvCxnSpPr/>
          <p:nvPr>
            <p:custDataLst>
              <p:tags r:id="rId30"/>
            </p:custDataLst>
          </p:nvPr>
        </p:nvCxnSpPr>
        <p:spPr>
          <a:xfrm flipV="1">
            <a:off x="5556840" y="2779547"/>
            <a:ext cx="949428" cy="77598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>
            <p:custDataLst>
              <p:tags r:id="rId31"/>
            </p:custDataLst>
          </p:nvPr>
        </p:nvCxnSpPr>
        <p:spPr>
          <a:xfrm flipH="1" flipV="1">
            <a:off x="5854913" y="2814078"/>
            <a:ext cx="923901" cy="7599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32"/>
            </p:custDataLst>
          </p:nvPr>
        </p:nvCxnSpPr>
        <p:spPr>
          <a:xfrm flipV="1">
            <a:off x="6155218" y="2606279"/>
            <a:ext cx="2265" cy="108073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/>
          <p:cNvSpPr/>
          <p:nvPr>
            <p:custDataLst>
              <p:tags r:id="rId33"/>
            </p:custDataLst>
          </p:nvPr>
        </p:nvSpPr>
        <p:spPr>
          <a:xfrm>
            <a:off x="5890726" y="2881770"/>
            <a:ext cx="520144" cy="32146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 sz="135"/>
          </a:p>
        </p:txBody>
      </p:sp>
      <p:sp>
        <p:nvSpPr>
          <p:cNvPr id="101" name="文本框 1"/>
          <p:cNvSpPr/>
          <p:nvPr>
            <p:custDataLst>
              <p:tags r:id="rId34"/>
            </p:custDataLst>
          </p:nvPr>
        </p:nvSpPr>
        <p:spPr>
          <a:xfrm>
            <a:off x="1021080" y="5616787"/>
            <a:ext cx="9524153" cy="5016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/>
            <a:r>
              <a:rPr sz="2665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宋体" panose="02010600030101010101" pitchFamily="2" charset="-122"/>
                <a:sym typeface="Wingdings" panose="05000000000000000000" charset="0"/>
              </a:rPr>
              <a:t>几个力都作用在物体的同一点，或者它们的作用线相交于一点。</a:t>
            </a:r>
          </a:p>
        </p:txBody>
      </p:sp>
      <p:sp>
        <p:nvSpPr>
          <p:cNvPr id="4" name="矩形标注 3"/>
          <p:cNvSpPr/>
          <p:nvPr>
            <p:custDataLst>
              <p:tags r:id="rId35"/>
            </p:custDataLst>
          </p:nvPr>
        </p:nvSpPr>
        <p:spPr>
          <a:xfrm>
            <a:off x="1468332" y="4448705"/>
            <a:ext cx="5037667" cy="489584"/>
          </a:xfrm>
          <a:prstGeom prst="wedgeRectCallout">
            <a:avLst>
              <a:gd name="adj1" fmla="val 1831"/>
              <a:gd name="adj2" fmla="val -294983"/>
            </a:avLst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ctr" forceAA="0">
            <a:spAutoFit/>
          </a:bodyPr>
          <a:lstStyle>
            <a:defPPr/>
          </a:lstStyle>
          <a:p>
            <a:pPr lvl="0">
              <a:lnSpc>
                <a:spcPct val="100000"/>
              </a:lnSpc>
            </a:pPr>
            <a:r>
              <a:rPr lang="zh-CN" altLang="en-US" sz="24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在圆圈处，你发现几个力有何特点？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8" name="Group 28"/>
          <p:cNvGrpSpPr/>
          <p:nvPr>
            <p:custDataLst>
              <p:tags r:id="rId36"/>
            </p:custDataLst>
          </p:nvPr>
        </p:nvGrpSpPr>
        <p:grpSpPr>
          <a:xfrm>
            <a:off x="995519" y="6985"/>
            <a:ext cx="2616418" cy="711200"/>
            <a:chOff x="669" y="-10"/>
            <a:chExt cx="1676" cy="448"/>
          </a:xfrm>
        </p:grpSpPr>
        <p:sp>
          <p:nvSpPr>
            <p:cNvPr id="9" name="Rectangle 8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711" y="-10"/>
              <a:ext cx="1592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>
              <a:defPPr/>
            </a:lstStyle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/>
              </a:endParaRPr>
            </a:p>
          </p:txBody>
        </p:sp>
        <p:sp>
          <p:nvSpPr>
            <p:cNvPr id="10" name="TextBox 3"/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669" y="-10"/>
              <a:ext cx="1676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/>
                </a:rPr>
                <a:t>问题与思考</a:t>
              </a:r>
            </a:p>
          </p:txBody>
        </p:sp>
      </p:grpSp>
      <p:sp>
        <p:nvSpPr>
          <p:cNvPr id="11" name="AutoShape 10"/>
          <p:cNvSpPr>
            <a:spLocks noChangeArrowheads="1"/>
          </p:cNvSpPr>
          <p:nvPr userDrawn="1">
            <p:custDataLst>
              <p:tags r:id="rId39"/>
            </p:custDataLst>
          </p:nvPr>
        </p:nvSpPr>
        <p:spPr bwMode="auto">
          <a:xfrm>
            <a:off x="1258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>
            <a:defPPr/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/>
            </a:endParaRPr>
          </a:p>
        </p:txBody>
      </p:sp>
      <p:sp>
        <p:nvSpPr>
          <p:cNvPr id="37" name="Text Box 24"/>
          <p:cNvSpPr txBox="1">
            <a:spLocks noChangeArrowheads="1"/>
          </p:cNvSpPr>
          <p:nvPr userDrawn="1">
            <p:custDataLst>
              <p:tags r:id="rId40"/>
            </p:custDataLst>
          </p:nvPr>
        </p:nvSpPr>
        <p:spPr bwMode="auto">
          <a:xfrm rot="16200000">
            <a:off x="9261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>
            <a:defPPr/>
          </a:lstStyle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  <p:cond evt="onBegin" delay="0">
                          <p:tn val="25"/>
                        </p:cond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  <p:cond evt="onBegin" delay="0">
                          <p:tn val="33"/>
                        </p:cond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  <p:cond evt="onBegin" delay="0">
                          <p:tn val="42"/>
                        </p:cond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  <p:cond evt="onBegin" delay="0">
                          <p:tn val="51"/>
                        </p:cond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  <p:cond evt="onBegin" delay="0">
                          <p:tn val="60"/>
                        </p:cond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  <p:cond evt="onBegin" delay="0">
                          <p:tn val="69"/>
                        </p:cond>
                      </p:stCondLst>
                      <p:childTnLst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  <p:cond evt="onBegin" delay="0">
                          <p:tn val="78"/>
                        </p:cond>
                      </p:stCondLst>
                      <p:childTnLst>
                        <p:par>
                          <p:cTn id="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  <p:cond evt="onBegin" delay="0">
                          <p:tn val="87"/>
                        </p:cond>
                      </p:stCondLst>
                      <p:childTnLst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  <p:cond evt="onBegin" delay="0">
                          <p:tn val="92"/>
                        </p:cond>
                      </p:stCondLst>
                      <p:childTnLst>
                        <p:par>
                          <p:cTn id="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  <p:cond evt="onBegin" delay="0">
                          <p:tn val="97"/>
                        </p:cond>
                      </p:stCondLst>
                      <p:childTnLst>
                        <p:par>
                          <p:cTn id="9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  <p:cond evt="onBegin" delay="0">
                          <p:tn val="102"/>
                        </p:cond>
                      </p:stCondLst>
                      <p:childTnLst>
                        <p:par>
                          <p:cTn id="10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  <p:cond evt="onBegin" delay="0">
                          <p:tn val="107"/>
                        </p:cond>
                      </p:stCondLst>
                      <p:childTnLst>
                        <p:par>
                          <p:cTn id="1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  <p:cond evt="onBegin" delay="0">
                          <p:tn val="112"/>
                        </p:cond>
                      </p:stCondLst>
                      <p:childTnLst>
                        <p:par>
                          <p:cTn id="1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  <p:cond evt="onBegin" delay="0">
                          <p:tn val="118"/>
                        </p:cond>
                      </p:stCondLst>
                      <p:childTnLst>
                        <p:par>
                          <p:cTn id="1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  <p:cond evt="onBegin" delay="0">
                          <p:tn val="125"/>
                        </p:cond>
                      </p:stCondLst>
                      <p:childTnLst>
                        <p:par>
                          <p:cTn id="1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55" grpId="0"/>
      <p:bldP spid="57" grpId="0"/>
      <p:bldP spid="58" grpId="0"/>
      <p:bldP spid="71" grpId="0"/>
      <p:bldP spid="73" grpId="0"/>
      <p:bldP spid="78" grpId="0"/>
      <p:bldP spid="80" grpId="0"/>
      <p:bldP spid="83" grpId="0"/>
      <p:bldP spid="89" grpId="0"/>
      <p:bldP spid="91" grpId="0"/>
      <p:bldP spid="99" grpId="0"/>
      <p:bldP spid="101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43425" y="2765425"/>
            <a:ext cx="75514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  <a:sym typeface="+mn-ea"/>
              </a:rPr>
              <a:t>共点力</a:t>
            </a: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/>
          </a:lstStyle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</a:p>
        </p:txBody>
      </p:sp>
    </p:spTree>
    <p:custDataLst>
      <p:tags r:id="rId5"/>
    </p:custData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UNIQUEID" val="5090"/>
</p:tagLst>
</file>

<file path=ppt/tags/tag10.xml><?xml version="1.0" encoding="utf-8"?>
<p:tagLst xmlns:p="http://schemas.openxmlformats.org/presentationml/2006/main">
  <p:tag name="AS_UNIQUEID" val="5099"/>
</p:tagLst>
</file>

<file path=ppt/tags/tag100.xml><?xml version="1.0" encoding="utf-8"?>
<p:tagLst xmlns:p="http://schemas.openxmlformats.org/presentationml/2006/main">
  <p:tag name="AS_UNIQUEID" val="5186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00.xml><?xml version="1.0" encoding="utf-8"?>
<p:tagLst xmlns:p="http://schemas.openxmlformats.org/presentationml/2006/main">
  <p:tag name="AS_UNIQUEID" val="4605"/>
</p:tagLst>
</file>

<file path=ppt/tags/tag1001.xml><?xml version="1.0" encoding="utf-8"?>
<p:tagLst xmlns:p="http://schemas.openxmlformats.org/presentationml/2006/main">
  <p:tag name="AS_UNIQUEID" val="4606"/>
</p:tagLst>
</file>

<file path=ppt/tags/tag1002.xml><?xml version="1.0" encoding="utf-8"?>
<p:tagLst xmlns:p="http://schemas.openxmlformats.org/presentationml/2006/main">
  <p:tag name="AS_UNIQUEID" val="4607"/>
</p:tagLst>
</file>

<file path=ppt/tags/tag1003.xml><?xml version="1.0" encoding="utf-8"?>
<p:tagLst xmlns:p="http://schemas.openxmlformats.org/presentationml/2006/main">
  <p:tag name="AS_UNIQUEID" val="4608"/>
</p:tagLst>
</file>

<file path=ppt/tags/tag1004.xml><?xml version="1.0" encoding="utf-8"?>
<p:tagLst xmlns:p="http://schemas.openxmlformats.org/presentationml/2006/main">
  <p:tag name="AS_UNIQUEID" val="4609"/>
</p:tagLst>
</file>

<file path=ppt/tags/tag1005.xml><?xml version="1.0" encoding="utf-8"?>
<p:tagLst xmlns:p="http://schemas.openxmlformats.org/presentationml/2006/main">
  <p:tag name="AS_UNIQUEID" val="4610"/>
</p:tagLst>
</file>

<file path=ppt/tags/tag1006.xml><?xml version="1.0" encoding="utf-8"?>
<p:tagLst xmlns:p="http://schemas.openxmlformats.org/presentationml/2006/main">
  <p:tag name="AS_UNIQUEID" val="4611"/>
</p:tagLst>
</file>

<file path=ppt/tags/tag1007.xml><?xml version="1.0" encoding="utf-8"?>
<p:tagLst xmlns:p="http://schemas.openxmlformats.org/presentationml/2006/main">
  <p:tag name="AS_UNIQUEID" val="4612"/>
</p:tagLst>
</file>

<file path=ppt/tags/tag1008.xml><?xml version="1.0" encoding="utf-8"?>
<p:tagLst xmlns:p="http://schemas.openxmlformats.org/presentationml/2006/main">
  <p:tag name="AS_UNIQUEID" val="4613"/>
</p:tagLst>
</file>

<file path=ppt/tags/tag1009.xml><?xml version="1.0" encoding="utf-8"?>
<p:tagLst xmlns:p="http://schemas.openxmlformats.org/presentationml/2006/main">
  <p:tag name="AS_UNIQUEID" val="4614"/>
</p:tagLst>
</file>

<file path=ppt/tags/tag101.xml><?xml version="1.0" encoding="utf-8"?>
<p:tagLst xmlns:p="http://schemas.openxmlformats.org/presentationml/2006/main">
  <p:tag name="AS_UNIQUEID" val="5187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10.xml><?xml version="1.0" encoding="utf-8"?>
<p:tagLst xmlns:p="http://schemas.openxmlformats.org/presentationml/2006/main">
  <p:tag name="AS_UNIQUEID" val="4615"/>
</p:tagLst>
</file>

<file path=ppt/tags/tag1011.xml><?xml version="1.0" encoding="utf-8"?>
<p:tagLst xmlns:p="http://schemas.openxmlformats.org/presentationml/2006/main">
  <p:tag name="AS_UNIQUEID" val="4616"/>
</p:tagLst>
</file>

<file path=ppt/tags/tag1012.xml><?xml version="1.0" encoding="utf-8"?>
<p:tagLst xmlns:p="http://schemas.openxmlformats.org/presentationml/2006/main">
  <p:tag name="AS_UNIQUEID" val="4617"/>
</p:tagLst>
</file>

<file path=ppt/tags/tag1013.xml><?xml version="1.0" encoding="utf-8"?>
<p:tagLst xmlns:p="http://schemas.openxmlformats.org/presentationml/2006/main">
  <p:tag name="AS_UNIQUEID" val="4618"/>
</p:tagLst>
</file>

<file path=ppt/tags/tag1014.xml><?xml version="1.0" encoding="utf-8"?>
<p:tagLst xmlns:p="http://schemas.openxmlformats.org/presentationml/2006/main">
  <p:tag name="AS_UNIQUEID" val="4619"/>
</p:tagLst>
</file>

<file path=ppt/tags/tag1015.xml><?xml version="1.0" encoding="utf-8"?>
<p:tagLst xmlns:p="http://schemas.openxmlformats.org/presentationml/2006/main">
  <p:tag name="AS_UNIQUEID" val="4620"/>
</p:tagLst>
</file>

<file path=ppt/tags/tag1016.xml><?xml version="1.0" encoding="utf-8"?>
<p:tagLst xmlns:p="http://schemas.openxmlformats.org/presentationml/2006/main">
  <p:tag name="AS_UNIQUEID" val="4621"/>
</p:tagLst>
</file>

<file path=ppt/tags/tag1017.xml><?xml version="1.0" encoding="utf-8"?>
<p:tagLst xmlns:p="http://schemas.openxmlformats.org/presentationml/2006/main">
  <p:tag name="AS_UNIQUEID" val="4622"/>
</p:tagLst>
</file>

<file path=ppt/tags/tag1018.xml><?xml version="1.0" encoding="utf-8"?>
<p:tagLst xmlns:p="http://schemas.openxmlformats.org/presentationml/2006/main">
  <p:tag name="AS_UNIQUEID" val="4623"/>
</p:tagLst>
</file>

<file path=ppt/tags/tag1019.xml><?xml version="1.0" encoding="utf-8"?>
<p:tagLst xmlns:p="http://schemas.openxmlformats.org/presentationml/2006/main">
  <p:tag name="AS_UNIQUEID" val="4624"/>
</p:tagLst>
</file>

<file path=ppt/tags/tag102.xml><?xml version="1.0" encoding="utf-8"?>
<p:tagLst xmlns:p="http://schemas.openxmlformats.org/presentationml/2006/main">
  <p:tag name="AS_UNIQUEID" val="518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20.xml><?xml version="1.0" encoding="utf-8"?>
<p:tagLst xmlns:p="http://schemas.openxmlformats.org/presentationml/2006/main">
  <p:tag name="AS_UNIQUEID" val="4625"/>
</p:tagLst>
</file>

<file path=ppt/tags/tag1021.xml><?xml version="1.0" encoding="utf-8"?>
<p:tagLst xmlns:p="http://schemas.openxmlformats.org/presentationml/2006/main">
  <p:tag name="AS_UNIQUEID" val="4626"/>
</p:tagLst>
</file>

<file path=ppt/tags/tag1022.xml><?xml version="1.0" encoding="utf-8"?>
<p:tagLst xmlns:p="http://schemas.openxmlformats.org/presentationml/2006/main">
  <p:tag name="AS_UNIQUEID" val="4627"/>
</p:tagLst>
</file>

<file path=ppt/tags/tag1023.xml><?xml version="1.0" encoding="utf-8"?>
<p:tagLst xmlns:p="http://schemas.openxmlformats.org/presentationml/2006/main">
  <p:tag name="AS_UNIQUEID" val="4628"/>
</p:tagLst>
</file>

<file path=ppt/tags/tag1024.xml><?xml version="1.0" encoding="utf-8"?>
<p:tagLst xmlns:p="http://schemas.openxmlformats.org/presentationml/2006/main">
  <p:tag name="AS_UNIQUEID" val="4629"/>
</p:tagLst>
</file>

<file path=ppt/tags/tag1025.xml><?xml version="1.0" encoding="utf-8"?>
<p:tagLst xmlns:p="http://schemas.openxmlformats.org/presentationml/2006/main">
  <p:tag name="AS_UNIQUEID" val="4630"/>
</p:tagLst>
</file>

<file path=ppt/tags/tag1026.xml><?xml version="1.0" encoding="utf-8"?>
<p:tagLst xmlns:p="http://schemas.openxmlformats.org/presentationml/2006/main">
  <p:tag name="AS_UNIQUEID" val="4631"/>
</p:tagLst>
</file>

<file path=ppt/tags/tag1027.xml><?xml version="1.0" encoding="utf-8"?>
<p:tagLst xmlns:p="http://schemas.openxmlformats.org/presentationml/2006/main">
  <p:tag name="AS_UNIQUEID" val="4632"/>
</p:tagLst>
</file>

<file path=ppt/tags/tag1028.xml><?xml version="1.0" encoding="utf-8"?>
<p:tagLst xmlns:p="http://schemas.openxmlformats.org/presentationml/2006/main">
  <p:tag name="AS_UNIQUEID" val="4633"/>
</p:tagLst>
</file>

<file path=ppt/tags/tag1029.xml><?xml version="1.0" encoding="utf-8"?>
<p:tagLst xmlns:p="http://schemas.openxmlformats.org/presentationml/2006/main">
  <p:tag name="AS_UNIQUEID" val="4634"/>
</p:tagLst>
</file>

<file path=ppt/tags/tag103.xml><?xml version="1.0" encoding="utf-8"?>
<p:tagLst xmlns:p="http://schemas.openxmlformats.org/presentationml/2006/main">
  <p:tag name="AS_UNIQUEID" val="518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30.xml><?xml version="1.0" encoding="utf-8"?>
<p:tagLst xmlns:p="http://schemas.openxmlformats.org/presentationml/2006/main">
  <p:tag name="AS_UNIQUEID" val="4635"/>
</p:tagLst>
</file>

<file path=ppt/tags/tag1031.xml><?xml version="1.0" encoding="utf-8"?>
<p:tagLst xmlns:p="http://schemas.openxmlformats.org/presentationml/2006/main">
  <p:tag name="AS_UNIQUEID" val="4636"/>
</p:tagLst>
</file>

<file path=ppt/tags/tag1032.xml><?xml version="1.0" encoding="utf-8"?>
<p:tagLst xmlns:p="http://schemas.openxmlformats.org/presentationml/2006/main">
  <p:tag name="AS_UNIQUEID" val="4637"/>
</p:tagLst>
</file>

<file path=ppt/tags/tag1033.xml><?xml version="1.0" encoding="utf-8"?>
<p:tagLst xmlns:p="http://schemas.openxmlformats.org/presentationml/2006/main">
  <p:tag name="AS_UNIQUEID" val="4638"/>
</p:tagLst>
</file>

<file path=ppt/tags/tag1034.xml><?xml version="1.0" encoding="utf-8"?>
<p:tagLst xmlns:p="http://schemas.openxmlformats.org/presentationml/2006/main">
  <p:tag name="AS_UNIQUEID" val="4639"/>
</p:tagLst>
</file>

<file path=ppt/tags/tag1035.xml><?xml version="1.0" encoding="utf-8"?>
<p:tagLst xmlns:p="http://schemas.openxmlformats.org/presentationml/2006/main">
  <p:tag name="AS_UNIQUEID" val="4640"/>
</p:tagLst>
</file>

<file path=ppt/tags/tag1036.xml><?xml version="1.0" encoding="utf-8"?>
<p:tagLst xmlns:p="http://schemas.openxmlformats.org/presentationml/2006/main">
  <p:tag name="AS_UNIQUEID" val="4641"/>
</p:tagLst>
</file>

<file path=ppt/tags/tag1037.xml><?xml version="1.0" encoding="utf-8"?>
<p:tagLst xmlns:p="http://schemas.openxmlformats.org/presentationml/2006/main">
  <p:tag name="AS_UNIQUEID" val="4642"/>
</p:tagLst>
</file>

<file path=ppt/tags/tag1038.xml><?xml version="1.0" encoding="utf-8"?>
<p:tagLst xmlns:p="http://schemas.openxmlformats.org/presentationml/2006/main">
  <p:tag name="AS_UNIQUEID" val="4643"/>
</p:tagLst>
</file>

<file path=ppt/tags/tag1039.xml><?xml version="1.0" encoding="utf-8"?>
<p:tagLst xmlns:p="http://schemas.openxmlformats.org/presentationml/2006/main">
  <p:tag name="AS_UNIQUEID" val="4644"/>
</p:tagLst>
</file>

<file path=ppt/tags/tag104.xml><?xml version="1.0" encoding="utf-8"?>
<p:tagLst xmlns:p="http://schemas.openxmlformats.org/presentationml/2006/main">
  <p:tag name="AS_UNIQUEID" val="519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40.xml><?xml version="1.0" encoding="utf-8"?>
<p:tagLst xmlns:p="http://schemas.openxmlformats.org/presentationml/2006/main">
  <p:tag name="AS_UNIQUEID" val="4645"/>
</p:tagLst>
</file>

<file path=ppt/tags/tag1041.xml><?xml version="1.0" encoding="utf-8"?>
<p:tagLst xmlns:p="http://schemas.openxmlformats.org/presentationml/2006/main">
  <p:tag name="AS_UNIQUEID" val="4646"/>
</p:tagLst>
</file>

<file path=ppt/tags/tag1042.xml><?xml version="1.0" encoding="utf-8"?>
<p:tagLst xmlns:p="http://schemas.openxmlformats.org/presentationml/2006/main">
  <p:tag name="AS_UNIQUEID" val="4647"/>
</p:tagLst>
</file>

<file path=ppt/tags/tag1043.xml><?xml version="1.0" encoding="utf-8"?>
<p:tagLst xmlns:p="http://schemas.openxmlformats.org/presentationml/2006/main">
  <p:tag name="AS_UNIQUEID" val="4648"/>
</p:tagLst>
</file>

<file path=ppt/tags/tag1044.xml><?xml version="1.0" encoding="utf-8"?>
<p:tagLst xmlns:p="http://schemas.openxmlformats.org/presentationml/2006/main">
  <p:tag name="AS_UNIQUEID" val="4649"/>
</p:tagLst>
</file>

<file path=ppt/tags/tag1045.xml><?xml version="1.0" encoding="utf-8"?>
<p:tagLst xmlns:p="http://schemas.openxmlformats.org/presentationml/2006/main">
  <p:tag name="AS_UNIQUEID" val="4650"/>
</p:tagLst>
</file>

<file path=ppt/tags/tag1046.xml><?xml version="1.0" encoding="utf-8"?>
<p:tagLst xmlns:p="http://schemas.openxmlformats.org/presentationml/2006/main">
  <p:tag name="AS_UNIQUEID" val="4651"/>
</p:tagLst>
</file>

<file path=ppt/tags/tag1047.xml><?xml version="1.0" encoding="utf-8"?>
<p:tagLst xmlns:p="http://schemas.openxmlformats.org/presentationml/2006/main">
  <p:tag name="AS_UNIQUEID" val="4652"/>
</p:tagLst>
</file>

<file path=ppt/tags/tag1048.xml><?xml version="1.0" encoding="utf-8"?>
<p:tagLst xmlns:p="http://schemas.openxmlformats.org/presentationml/2006/main">
  <p:tag name="AS_UNIQUEID" val="4653"/>
</p:tagLst>
</file>

<file path=ppt/tags/tag1049.xml><?xml version="1.0" encoding="utf-8"?>
<p:tagLst xmlns:p="http://schemas.openxmlformats.org/presentationml/2006/main">
  <p:tag name="AS_UNIQUEID" val="4654"/>
</p:tagLst>
</file>

<file path=ppt/tags/tag105.xml><?xml version="1.0" encoding="utf-8"?>
<p:tagLst xmlns:p="http://schemas.openxmlformats.org/presentationml/2006/main">
  <p:tag name="AS_UNIQUEID" val="5191"/>
  <p:tag name="KSO_WM_UNIT_PLACING_PICTURE_USER_VIEWPORT" val="{&quot;height&quot;:693,&quot;width&quot;:1974}"/>
</p:tagLst>
</file>

<file path=ppt/tags/tag1050.xml><?xml version="1.0" encoding="utf-8"?>
<p:tagLst xmlns:p="http://schemas.openxmlformats.org/presentationml/2006/main">
  <p:tag name="AS_UNIQUEID" val="4655"/>
</p:tagLst>
</file>

<file path=ppt/tags/tag1051.xml><?xml version="1.0" encoding="utf-8"?>
<p:tagLst xmlns:p="http://schemas.openxmlformats.org/presentationml/2006/main">
  <p:tag name="AS_UNIQUEID" val="4656"/>
</p:tagLst>
</file>

<file path=ppt/tags/tag1052.xml><?xml version="1.0" encoding="utf-8"?>
<p:tagLst xmlns:p="http://schemas.openxmlformats.org/presentationml/2006/main">
  <p:tag name="AS_UNIQUEID" val="4657"/>
</p:tagLst>
</file>

<file path=ppt/tags/tag1053.xml><?xml version="1.0" encoding="utf-8"?>
<p:tagLst xmlns:p="http://schemas.openxmlformats.org/presentationml/2006/main">
  <p:tag name="AS_UNIQUEID" val="4658"/>
</p:tagLst>
</file>

<file path=ppt/tags/tag1054.xml><?xml version="1.0" encoding="utf-8"?>
<p:tagLst xmlns:p="http://schemas.openxmlformats.org/presentationml/2006/main">
  <p:tag name="AS_UNIQUEID" val="4463"/>
</p:tagLst>
</file>

<file path=ppt/tags/tag1055.xml><?xml version="1.0" encoding="utf-8"?>
<p:tagLst xmlns:p="http://schemas.openxmlformats.org/presentationml/2006/main">
  <p:tag name="AS_UNIQUEID" val="5341"/>
</p:tagLst>
</file>

<file path=ppt/tags/tag1056.xml><?xml version="1.0" encoding="utf-8"?>
<p:tagLst xmlns:p="http://schemas.openxmlformats.org/presentationml/2006/main">
  <p:tag name="AS_UNIQUEID" val="5342"/>
</p:tagLst>
</file>

<file path=ppt/tags/tag1057.xml><?xml version="1.0" encoding="utf-8"?>
<p:tagLst xmlns:p="http://schemas.openxmlformats.org/presentationml/2006/main">
  <p:tag name="AS_UNIQUEID" val="5343"/>
</p:tagLst>
</file>

<file path=ppt/tags/tag1058.xml><?xml version="1.0" encoding="utf-8"?>
<p:tagLst xmlns:p="http://schemas.openxmlformats.org/presentationml/2006/main">
  <p:tag name="AS_UNIQUEID" val="5344"/>
</p:tagLst>
</file>

<file path=ppt/tags/tag1059.xml><?xml version="1.0" encoding="utf-8"?>
<p:tagLst xmlns:p="http://schemas.openxmlformats.org/presentationml/2006/main">
  <p:tag name="AS_UNIQUEID" val="5345"/>
</p:tagLst>
</file>

<file path=ppt/tags/tag106.xml><?xml version="1.0" encoding="utf-8"?>
<p:tagLst xmlns:p="http://schemas.openxmlformats.org/presentationml/2006/main">
  <p:tag name="AS_UNIQUEID" val="5192"/>
</p:tagLst>
</file>

<file path=ppt/tags/tag1060.xml><?xml version="1.0" encoding="utf-8"?>
<p:tagLst xmlns:p="http://schemas.openxmlformats.org/presentationml/2006/main">
  <p:tag name="AS_UNIQUEID" val="5346"/>
</p:tagLst>
</file>

<file path=ppt/tags/tag1061.xml><?xml version="1.0" encoding="utf-8"?>
<p:tagLst xmlns:p="http://schemas.openxmlformats.org/presentationml/2006/main">
  <p:tag name="AS_UNIQUEID" val="4663"/>
</p:tagLst>
</file>

<file path=ppt/tags/tag1062.xml><?xml version="1.0" encoding="utf-8"?>
<p:tagLst xmlns:p="http://schemas.openxmlformats.org/presentationml/2006/main">
  <p:tag name="AS_UNIQUEID" val="4664"/>
</p:tagLst>
</file>

<file path=ppt/tags/tag1063.xml><?xml version="1.0" encoding="utf-8"?>
<p:tagLst xmlns:p="http://schemas.openxmlformats.org/presentationml/2006/main">
  <p:tag name="AS_UNIQUEID" val="4665"/>
</p:tagLst>
</file>

<file path=ppt/tags/tag1064.xml><?xml version="1.0" encoding="utf-8"?>
<p:tagLst xmlns:p="http://schemas.openxmlformats.org/presentationml/2006/main">
  <p:tag name="AS_UNIQUEID" val="4666"/>
</p:tagLst>
</file>

<file path=ppt/tags/tag1065.xml><?xml version="1.0" encoding="utf-8"?>
<p:tagLst xmlns:p="http://schemas.openxmlformats.org/presentationml/2006/main">
  <p:tag name="AS_UNIQUEID" val="4667"/>
</p:tagLst>
</file>

<file path=ppt/tags/tag1066.xml><?xml version="1.0" encoding="utf-8"?>
<p:tagLst xmlns:p="http://schemas.openxmlformats.org/presentationml/2006/main">
  <p:tag name="AS_UNIQUEID" val="4668"/>
</p:tagLst>
</file>

<file path=ppt/tags/tag1067.xml><?xml version="1.0" encoding="utf-8"?>
<p:tagLst xmlns:p="http://schemas.openxmlformats.org/presentationml/2006/main">
  <p:tag name="AS_UNIQUEID" val="4669"/>
</p:tagLst>
</file>

<file path=ppt/tags/tag1068.xml><?xml version="1.0" encoding="utf-8"?>
<p:tagLst xmlns:p="http://schemas.openxmlformats.org/presentationml/2006/main">
  <p:tag name="AS_UNIQUEID" val="4670"/>
</p:tagLst>
</file>

<file path=ppt/tags/tag1069.xml><?xml version="1.0" encoding="utf-8"?>
<p:tagLst xmlns:p="http://schemas.openxmlformats.org/presentationml/2006/main">
  <p:tag name="AS_UNIQUEID" val="4671"/>
</p:tagLst>
</file>

<file path=ppt/tags/tag10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070.xml><?xml version="1.0" encoding="utf-8"?>
<p:tagLst xmlns:p="http://schemas.openxmlformats.org/presentationml/2006/main">
  <p:tag name="AS_UNIQUEID" val="4672"/>
</p:tagLst>
</file>

<file path=ppt/tags/tag1071.xml><?xml version="1.0" encoding="utf-8"?>
<p:tagLst xmlns:p="http://schemas.openxmlformats.org/presentationml/2006/main">
  <p:tag name="AS_UNIQUEID" val="4673"/>
</p:tagLst>
</file>

<file path=ppt/tags/tag1072.xml><?xml version="1.0" encoding="utf-8"?>
<p:tagLst xmlns:p="http://schemas.openxmlformats.org/presentationml/2006/main">
  <p:tag name="AS_UNIQUEID" val="4674"/>
</p:tagLst>
</file>

<file path=ppt/tags/tag1073.xml><?xml version="1.0" encoding="utf-8"?>
<p:tagLst xmlns:p="http://schemas.openxmlformats.org/presentationml/2006/main">
  <p:tag name="AS_UNIQUEID" val="4675"/>
</p:tagLst>
</file>

<file path=ppt/tags/tag1074.xml><?xml version="1.0" encoding="utf-8"?>
<p:tagLst xmlns:p="http://schemas.openxmlformats.org/presentationml/2006/main">
  <p:tag name="AS_UNIQUEID" val="4676"/>
</p:tagLst>
</file>

<file path=ppt/tags/tag1075.xml><?xml version="1.0" encoding="utf-8"?>
<p:tagLst xmlns:p="http://schemas.openxmlformats.org/presentationml/2006/main">
  <p:tag name="AS_UNIQUEID" val="4677"/>
</p:tagLst>
</file>

<file path=ppt/tags/tag1076.xml><?xml version="1.0" encoding="utf-8"?>
<p:tagLst xmlns:p="http://schemas.openxmlformats.org/presentationml/2006/main">
  <p:tag name="AS_UNIQUEID" val="4678"/>
</p:tagLst>
</file>

<file path=ppt/tags/tag1077.xml><?xml version="1.0" encoding="utf-8"?>
<p:tagLst xmlns:p="http://schemas.openxmlformats.org/presentationml/2006/main">
  <p:tag name="AS_UNIQUEID" val="4679"/>
</p:tagLst>
</file>

<file path=ppt/tags/tag1078.xml><?xml version="1.0" encoding="utf-8"?>
<p:tagLst xmlns:p="http://schemas.openxmlformats.org/presentationml/2006/main">
  <p:tag name="AS_UNIQUEID" val="4680"/>
</p:tagLst>
</file>

<file path=ppt/tags/tag1079.xml><?xml version="1.0" encoding="utf-8"?>
<p:tagLst xmlns:p="http://schemas.openxmlformats.org/presentationml/2006/main">
  <p:tag name="AS_UNIQUEID" val="4681"/>
</p:tagLst>
</file>

<file path=ppt/tags/tag108.xml><?xml version="1.0" encoding="utf-8"?>
<p:tagLst xmlns:p="http://schemas.openxmlformats.org/presentationml/2006/main">
  <p:tag name="AS_UNIQUEID" val="5193"/>
</p:tagLst>
</file>

<file path=ppt/tags/tag1080.xml><?xml version="1.0" encoding="utf-8"?>
<p:tagLst xmlns:p="http://schemas.openxmlformats.org/presentationml/2006/main">
  <p:tag name="AS_UNIQUEID" val="4682"/>
</p:tagLst>
</file>

<file path=ppt/tags/tag1081.xml><?xml version="1.0" encoding="utf-8"?>
<p:tagLst xmlns:p="http://schemas.openxmlformats.org/presentationml/2006/main">
  <p:tag name="AS_UNIQUEID" val="4683"/>
</p:tagLst>
</file>

<file path=ppt/tags/tag1082.xml><?xml version="1.0" encoding="utf-8"?>
<p:tagLst xmlns:p="http://schemas.openxmlformats.org/presentationml/2006/main">
  <p:tag name="AS_UNIQUEID" val="4684"/>
</p:tagLst>
</file>

<file path=ppt/tags/tag1083.xml><?xml version="1.0" encoding="utf-8"?>
<p:tagLst xmlns:p="http://schemas.openxmlformats.org/presentationml/2006/main">
  <p:tag name="AS_UNIQUEID" val="4685"/>
</p:tagLst>
</file>

<file path=ppt/tags/tag1084.xml><?xml version="1.0" encoding="utf-8"?>
<p:tagLst xmlns:p="http://schemas.openxmlformats.org/presentationml/2006/main">
  <p:tag name="AS_UNIQUEID" val="4686"/>
</p:tagLst>
</file>

<file path=ppt/tags/tag1085.xml><?xml version="1.0" encoding="utf-8"?>
<p:tagLst xmlns:p="http://schemas.openxmlformats.org/presentationml/2006/main">
  <p:tag name="AS_UNIQUEID" val="4687"/>
</p:tagLst>
</file>

<file path=ppt/tags/tag1086.xml><?xml version="1.0" encoding="utf-8"?>
<p:tagLst xmlns:p="http://schemas.openxmlformats.org/presentationml/2006/main">
  <p:tag name="AS_UNIQUEID" val="4688"/>
</p:tagLst>
</file>

<file path=ppt/tags/tag1087.xml><?xml version="1.0" encoding="utf-8"?>
<p:tagLst xmlns:p="http://schemas.openxmlformats.org/presentationml/2006/main">
  <p:tag name="AS_UNIQUEID" val="4689"/>
</p:tagLst>
</file>

<file path=ppt/tags/tag1088.xml><?xml version="1.0" encoding="utf-8"?>
<p:tagLst xmlns:p="http://schemas.openxmlformats.org/presentationml/2006/main">
  <p:tag name="AS_UNIQUEID" val="4690"/>
</p:tagLst>
</file>

<file path=ppt/tags/tag1089.xml><?xml version="1.0" encoding="utf-8"?>
<p:tagLst xmlns:p="http://schemas.openxmlformats.org/presentationml/2006/main">
  <p:tag name="AS_UNIQUEID" val="4691"/>
</p:tagLst>
</file>

<file path=ppt/tags/tag109.xml><?xml version="1.0" encoding="utf-8"?>
<p:tagLst xmlns:p="http://schemas.openxmlformats.org/presentationml/2006/main">
  <p:tag name="AS_UNIQUEID" val="5194"/>
</p:tagLst>
</file>

<file path=ppt/tags/tag1090.xml><?xml version="1.0" encoding="utf-8"?>
<p:tagLst xmlns:p="http://schemas.openxmlformats.org/presentationml/2006/main">
  <p:tag name="AS_UNIQUEID" val="4692"/>
</p:tagLst>
</file>

<file path=ppt/tags/tag1091.xml><?xml version="1.0" encoding="utf-8"?>
<p:tagLst xmlns:p="http://schemas.openxmlformats.org/presentationml/2006/main">
  <p:tag name="AS_UNIQUEID" val="4693"/>
</p:tagLst>
</file>

<file path=ppt/tags/tag1092.xml><?xml version="1.0" encoding="utf-8"?>
<p:tagLst xmlns:p="http://schemas.openxmlformats.org/presentationml/2006/main">
  <p:tag name="AS_UNIQUEID" val="4694"/>
</p:tagLst>
</file>

<file path=ppt/tags/tag1093.xml><?xml version="1.0" encoding="utf-8"?>
<p:tagLst xmlns:p="http://schemas.openxmlformats.org/presentationml/2006/main">
  <p:tag name="AS_UNIQUEID" val="4695"/>
</p:tagLst>
</file>

<file path=ppt/tags/tag1094.xml><?xml version="1.0" encoding="utf-8"?>
<p:tagLst xmlns:p="http://schemas.openxmlformats.org/presentationml/2006/main">
  <p:tag name="AS_UNIQUEID" val="4696"/>
</p:tagLst>
</file>

<file path=ppt/tags/tag1095.xml><?xml version="1.0" encoding="utf-8"?>
<p:tagLst xmlns:p="http://schemas.openxmlformats.org/presentationml/2006/main">
  <p:tag name="AS_UNIQUEID" val="4697"/>
</p:tagLst>
</file>

<file path=ppt/tags/tag1096.xml><?xml version="1.0" encoding="utf-8"?>
<p:tagLst xmlns:p="http://schemas.openxmlformats.org/presentationml/2006/main">
  <p:tag name="AS_UNIQUEID" val="4698"/>
</p:tagLst>
</file>

<file path=ppt/tags/tag1097.xml><?xml version="1.0" encoding="utf-8"?>
<p:tagLst xmlns:p="http://schemas.openxmlformats.org/presentationml/2006/main">
  <p:tag name="AS_UNIQUEID" val="4699"/>
</p:tagLst>
</file>

<file path=ppt/tags/tag1098.xml><?xml version="1.0" encoding="utf-8"?>
<p:tagLst xmlns:p="http://schemas.openxmlformats.org/presentationml/2006/main">
  <p:tag name="AS_UNIQUEID" val="4700"/>
</p:tagLst>
</file>

<file path=ppt/tags/tag1099.xml><?xml version="1.0" encoding="utf-8"?>
<p:tagLst xmlns:p="http://schemas.openxmlformats.org/presentationml/2006/main">
  <p:tag name="AS_UNIQUEID" val="4701"/>
</p:tagLst>
</file>

<file path=ppt/tags/tag11.xml><?xml version="1.0" encoding="utf-8"?>
<p:tagLst xmlns:p="http://schemas.openxmlformats.org/presentationml/2006/main">
  <p:tag name="AS_UNIQUEID" val="5100"/>
</p:tagLst>
</file>

<file path=ppt/tags/tag110.xml><?xml version="1.0" encoding="utf-8"?>
<p:tagLst xmlns:p="http://schemas.openxmlformats.org/presentationml/2006/main">
  <p:tag name="AS_UNIQUEID" val="5195"/>
</p:tagLst>
</file>

<file path=ppt/tags/tag1100.xml><?xml version="1.0" encoding="utf-8"?>
<p:tagLst xmlns:p="http://schemas.openxmlformats.org/presentationml/2006/main">
  <p:tag name="AS_UNIQUEID" val="4702"/>
</p:tagLst>
</file>

<file path=ppt/tags/tag1101.xml><?xml version="1.0" encoding="utf-8"?>
<p:tagLst xmlns:p="http://schemas.openxmlformats.org/presentationml/2006/main">
  <p:tag name="AS_UNIQUEID" val="4703"/>
</p:tagLst>
</file>

<file path=ppt/tags/tag1102.xml><?xml version="1.0" encoding="utf-8"?>
<p:tagLst xmlns:p="http://schemas.openxmlformats.org/presentationml/2006/main">
  <p:tag name="AS_UNIQUEID" val="4704"/>
</p:tagLst>
</file>

<file path=ppt/tags/tag1103.xml><?xml version="1.0" encoding="utf-8"?>
<p:tagLst xmlns:p="http://schemas.openxmlformats.org/presentationml/2006/main">
  <p:tag name="AS_UNIQUEID" val="4705"/>
</p:tagLst>
</file>

<file path=ppt/tags/tag1104.xml><?xml version="1.0" encoding="utf-8"?>
<p:tagLst xmlns:p="http://schemas.openxmlformats.org/presentationml/2006/main">
  <p:tag name="AS_UNIQUEID" val="4706"/>
</p:tagLst>
</file>

<file path=ppt/tags/tag1105.xml><?xml version="1.0" encoding="utf-8"?>
<p:tagLst xmlns:p="http://schemas.openxmlformats.org/presentationml/2006/main">
  <p:tag name="AS_UNIQUEID" val="4707"/>
</p:tagLst>
</file>

<file path=ppt/tags/tag1106.xml><?xml version="1.0" encoding="utf-8"?>
<p:tagLst xmlns:p="http://schemas.openxmlformats.org/presentationml/2006/main">
  <p:tag name="AS_UNIQUEID" val="4708"/>
</p:tagLst>
</file>

<file path=ppt/tags/tag1107.xml><?xml version="1.0" encoding="utf-8"?>
<p:tagLst xmlns:p="http://schemas.openxmlformats.org/presentationml/2006/main">
  <p:tag name="AS_UNIQUEID" val="4709"/>
</p:tagLst>
</file>

<file path=ppt/tags/tag1108.xml><?xml version="1.0" encoding="utf-8"?>
<p:tagLst xmlns:p="http://schemas.openxmlformats.org/presentationml/2006/main">
  <p:tag name="AS_UNIQUEID" val="4710"/>
</p:tagLst>
</file>

<file path=ppt/tags/tag1109.xml><?xml version="1.0" encoding="utf-8"?>
<p:tagLst xmlns:p="http://schemas.openxmlformats.org/presentationml/2006/main">
  <p:tag name="AS_UNIQUEID" val="4711"/>
</p:tagLst>
</file>

<file path=ppt/tags/tag111.xml><?xml version="1.0" encoding="utf-8"?>
<p:tagLst xmlns:p="http://schemas.openxmlformats.org/presentationml/2006/main">
  <p:tag name="AS_UNIQUEID" val="5196"/>
</p:tagLst>
</file>

<file path=ppt/tags/tag1110.xml><?xml version="1.0" encoding="utf-8"?>
<p:tagLst xmlns:p="http://schemas.openxmlformats.org/presentationml/2006/main">
  <p:tag name="AS_UNIQUEID" val="4712"/>
</p:tagLst>
</file>

<file path=ppt/tags/tag1111.xml><?xml version="1.0" encoding="utf-8"?>
<p:tagLst xmlns:p="http://schemas.openxmlformats.org/presentationml/2006/main">
  <p:tag name="AS_UNIQUEID" val="4713"/>
</p:tagLst>
</file>

<file path=ppt/tags/tag1112.xml><?xml version="1.0" encoding="utf-8"?>
<p:tagLst xmlns:p="http://schemas.openxmlformats.org/presentationml/2006/main">
  <p:tag name="AS_UNIQUEID" val="4714"/>
</p:tagLst>
</file>

<file path=ppt/tags/tag1113.xml><?xml version="1.0" encoding="utf-8"?>
<p:tagLst xmlns:p="http://schemas.openxmlformats.org/presentationml/2006/main">
  <p:tag name="AS_UNIQUEID" val="4715"/>
</p:tagLst>
</file>

<file path=ppt/tags/tag1114.xml><?xml version="1.0" encoding="utf-8"?>
<p:tagLst xmlns:p="http://schemas.openxmlformats.org/presentationml/2006/main">
  <p:tag name="AS_UNIQUEID" val="4716"/>
</p:tagLst>
</file>

<file path=ppt/tags/tag1115.xml><?xml version="1.0" encoding="utf-8"?>
<p:tagLst xmlns:p="http://schemas.openxmlformats.org/presentationml/2006/main">
  <p:tag name="AS_UNIQUEID" val="4717"/>
</p:tagLst>
</file>

<file path=ppt/tags/tag1116.xml><?xml version="1.0" encoding="utf-8"?>
<p:tagLst xmlns:p="http://schemas.openxmlformats.org/presentationml/2006/main">
  <p:tag name="AS_UNIQUEID" val="4718"/>
</p:tagLst>
</file>

<file path=ppt/tags/tag1117.xml><?xml version="1.0" encoding="utf-8"?>
<p:tagLst xmlns:p="http://schemas.openxmlformats.org/presentationml/2006/main">
  <p:tag name="AS_UNIQUEID" val="4719"/>
</p:tagLst>
</file>

<file path=ppt/tags/tag1118.xml><?xml version="1.0" encoding="utf-8"?>
<p:tagLst xmlns:p="http://schemas.openxmlformats.org/presentationml/2006/main">
  <p:tag name="AS_UNIQUEID" val="4720"/>
</p:tagLst>
</file>

<file path=ppt/tags/tag1119.xml><?xml version="1.0" encoding="utf-8"?>
<p:tagLst xmlns:p="http://schemas.openxmlformats.org/presentationml/2006/main">
  <p:tag name="AS_UNIQUEID" val="4721"/>
</p:tagLst>
</file>

<file path=ppt/tags/tag112.xml><?xml version="1.0" encoding="utf-8"?>
<p:tagLst xmlns:p="http://schemas.openxmlformats.org/presentationml/2006/main">
  <p:tag name="AS_UNIQUEID" val="5197"/>
</p:tagLst>
</file>

<file path=ppt/tags/tag1120.xml><?xml version="1.0" encoding="utf-8"?>
<p:tagLst xmlns:p="http://schemas.openxmlformats.org/presentationml/2006/main">
  <p:tag name="AS_UNIQUEID" val="4722"/>
</p:tagLst>
</file>

<file path=ppt/tags/tag1121.xml><?xml version="1.0" encoding="utf-8"?>
<p:tagLst xmlns:p="http://schemas.openxmlformats.org/presentationml/2006/main">
  <p:tag name="AS_UNIQUEID" val="4723"/>
</p:tagLst>
</file>

<file path=ppt/tags/tag1122.xml><?xml version="1.0" encoding="utf-8"?>
<p:tagLst xmlns:p="http://schemas.openxmlformats.org/presentationml/2006/main">
  <p:tag name="AS_UNIQUEID" val="4724"/>
</p:tagLst>
</file>

<file path=ppt/tags/tag1123.xml><?xml version="1.0" encoding="utf-8"?>
<p:tagLst xmlns:p="http://schemas.openxmlformats.org/presentationml/2006/main">
  <p:tag name="AS_UNIQUEID" val="4725"/>
</p:tagLst>
</file>

<file path=ppt/tags/tag1124.xml><?xml version="1.0" encoding="utf-8"?>
<p:tagLst xmlns:p="http://schemas.openxmlformats.org/presentationml/2006/main">
  <p:tag name="AS_UNIQUEID" val="4726"/>
</p:tagLst>
</file>

<file path=ppt/tags/tag1125.xml><?xml version="1.0" encoding="utf-8"?>
<p:tagLst xmlns:p="http://schemas.openxmlformats.org/presentationml/2006/main">
  <p:tag name="AS_UNIQUEID" val="4727"/>
</p:tagLst>
</file>

<file path=ppt/tags/tag1126.xml><?xml version="1.0" encoding="utf-8"?>
<p:tagLst xmlns:p="http://schemas.openxmlformats.org/presentationml/2006/main">
  <p:tag name="AS_UNIQUEID" val="4728"/>
</p:tagLst>
</file>

<file path=ppt/tags/tag1127.xml><?xml version="1.0" encoding="utf-8"?>
<p:tagLst xmlns:p="http://schemas.openxmlformats.org/presentationml/2006/main">
  <p:tag name="AS_UNIQUEID" val="4729"/>
</p:tagLst>
</file>

<file path=ppt/tags/tag1128.xml><?xml version="1.0" encoding="utf-8"?>
<p:tagLst xmlns:p="http://schemas.openxmlformats.org/presentationml/2006/main">
  <p:tag name="AS_UNIQUEID" val="4730"/>
</p:tagLst>
</file>

<file path=ppt/tags/tag1129.xml><?xml version="1.0" encoding="utf-8"?>
<p:tagLst xmlns:p="http://schemas.openxmlformats.org/presentationml/2006/main">
  <p:tag name="AS_UNIQUEID" val="4731"/>
</p:tagLst>
</file>

<file path=ppt/tags/tag113.xml><?xml version="1.0" encoding="utf-8"?>
<p:tagLst xmlns:p="http://schemas.openxmlformats.org/presentationml/2006/main">
  <p:tag name="AS_UNIQUEID" val="5198"/>
</p:tagLst>
</file>

<file path=ppt/tags/tag1130.xml><?xml version="1.0" encoding="utf-8"?>
<p:tagLst xmlns:p="http://schemas.openxmlformats.org/presentationml/2006/main">
  <p:tag name="AS_UNIQUEID" val="4732"/>
</p:tagLst>
</file>

<file path=ppt/tags/tag1131.xml><?xml version="1.0" encoding="utf-8"?>
<p:tagLst xmlns:p="http://schemas.openxmlformats.org/presentationml/2006/main">
  <p:tag name="AS_UNIQUEID" val="4733"/>
</p:tagLst>
</file>

<file path=ppt/tags/tag1132.xml><?xml version="1.0" encoding="utf-8"?>
<p:tagLst xmlns:p="http://schemas.openxmlformats.org/presentationml/2006/main">
  <p:tag name="AS_UNIQUEID" val="4734"/>
</p:tagLst>
</file>

<file path=ppt/tags/tag1133.xml><?xml version="1.0" encoding="utf-8"?>
<p:tagLst xmlns:p="http://schemas.openxmlformats.org/presentationml/2006/main">
  <p:tag name="AS_UNIQUEID" val="4735"/>
</p:tagLst>
</file>

<file path=ppt/tags/tag1134.xml><?xml version="1.0" encoding="utf-8"?>
<p:tagLst xmlns:p="http://schemas.openxmlformats.org/presentationml/2006/main">
  <p:tag name="AS_UNIQUEID" val="4736"/>
</p:tagLst>
</file>

<file path=ppt/tags/tag1135.xml><?xml version="1.0" encoding="utf-8"?>
<p:tagLst xmlns:p="http://schemas.openxmlformats.org/presentationml/2006/main">
  <p:tag name="AS_UNIQUEID" val="4737"/>
</p:tagLst>
</file>

<file path=ppt/tags/tag1136.xml><?xml version="1.0" encoding="utf-8"?>
<p:tagLst xmlns:p="http://schemas.openxmlformats.org/presentationml/2006/main">
  <p:tag name="AS_UNIQUEID" val="4738"/>
</p:tagLst>
</file>

<file path=ppt/tags/tag1137.xml><?xml version="1.0" encoding="utf-8"?>
<p:tagLst xmlns:p="http://schemas.openxmlformats.org/presentationml/2006/main">
  <p:tag name="AS_UNIQUEID" val="4739"/>
</p:tagLst>
</file>

<file path=ppt/tags/tag1138.xml><?xml version="1.0" encoding="utf-8"?>
<p:tagLst xmlns:p="http://schemas.openxmlformats.org/presentationml/2006/main">
  <p:tag name="AS_UNIQUEID" val="4740"/>
</p:tagLst>
</file>

<file path=ppt/tags/tag1139.xml><?xml version="1.0" encoding="utf-8"?>
<p:tagLst xmlns:p="http://schemas.openxmlformats.org/presentationml/2006/main">
  <p:tag name="AS_UNIQUEID" val="4741"/>
</p:tagLst>
</file>

<file path=ppt/tags/tag114.xml><?xml version="1.0" encoding="utf-8"?>
<p:tagLst xmlns:p="http://schemas.openxmlformats.org/presentationml/2006/main">
  <p:tag name="AS_UNIQUEID" val="5199"/>
</p:tagLst>
</file>

<file path=ppt/tags/tag1140.xml><?xml version="1.0" encoding="utf-8"?>
<p:tagLst xmlns:p="http://schemas.openxmlformats.org/presentationml/2006/main">
  <p:tag name="AS_UNIQUEID" val="4742"/>
</p:tagLst>
</file>

<file path=ppt/tags/tag1141.xml><?xml version="1.0" encoding="utf-8"?>
<p:tagLst xmlns:p="http://schemas.openxmlformats.org/presentationml/2006/main">
  <p:tag name="AS_UNIQUEID" val="4743"/>
</p:tagLst>
</file>

<file path=ppt/tags/tag1142.xml><?xml version="1.0" encoding="utf-8"?>
<p:tagLst xmlns:p="http://schemas.openxmlformats.org/presentationml/2006/main">
  <p:tag name="AS_UNIQUEID" val="4744"/>
</p:tagLst>
</file>

<file path=ppt/tags/tag1143.xml><?xml version="1.0" encoding="utf-8"?>
<p:tagLst xmlns:p="http://schemas.openxmlformats.org/presentationml/2006/main">
  <p:tag name="AS_UNIQUEID" val="4745"/>
</p:tagLst>
</file>

<file path=ppt/tags/tag1144.xml><?xml version="1.0" encoding="utf-8"?>
<p:tagLst xmlns:p="http://schemas.openxmlformats.org/presentationml/2006/main">
  <p:tag name="AS_UNIQUEID" val="4746"/>
</p:tagLst>
</file>

<file path=ppt/tags/tag1145.xml><?xml version="1.0" encoding="utf-8"?>
<p:tagLst xmlns:p="http://schemas.openxmlformats.org/presentationml/2006/main">
  <p:tag name="AS_UNIQUEID" val="4747"/>
</p:tagLst>
</file>

<file path=ppt/tags/tag1146.xml><?xml version="1.0" encoding="utf-8"?>
<p:tagLst xmlns:p="http://schemas.openxmlformats.org/presentationml/2006/main">
  <p:tag name="AS_UNIQUEID" val="4748"/>
</p:tagLst>
</file>

<file path=ppt/tags/tag1147.xml><?xml version="1.0" encoding="utf-8"?>
<p:tagLst xmlns:p="http://schemas.openxmlformats.org/presentationml/2006/main">
  <p:tag name="AS_UNIQUEID" val="4749"/>
</p:tagLst>
</file>

<file path=ppt/tags/tag1148.xml><?xml version="1.0" encoding="utf-8"?>
<p:tagLst xmlns:p="http://schemas.openxmlformats.org/presentationml/2006/main">
  <p:tag name="AS_UNIQUEID" val="4750"/>
</p:tagLst>
</file>

<file path=ppt/tags/tag1149.xml><?xml version="1.0" encoding="utf-8"?>
<p:tagLst xmlns:p="http://schemas.openxmlformats.org/presentationml/2006/main">
  <p:tag name="AS_UNIQUEID" val="4751"/>
</p:tagLst>
</file>

<file path=ppt/tags/tag115.xml><?xml version="1.0" encoding="utf-8"?>
<p:tagLst xmlns:p="http://schemas.openxmlformats.org/presentationml/2006/main">
  <p:tag name="AS_UNIQUEID" val="5200"/>
</p:tagLst>
</file>

<file path=ppt/tags/tag1150.xml><?xml version="1.0" encoding="utf-8"?>
<p:tagLst xmlns:p="http://schemas.openxmlformats.org/presentationml/2006/main">
  <p:tag name="AS_UNIQUEID" val="4752"/>
</p:tagLst>
</file>

<file path=ppt/tags/tag1151.xml><?xml version="1.0" encoding="utf-8"?>
<p:tagLst xmlns:p="http://schemas.openxmlformats.org/presentationml/2006/main">
  <p:tag name="AS_UNIQUEID" val="4753"/>
</p:tagLst>
</file>

<file path=ppt/tags/tag1152.xml><?xml version="1.0" encoding="utf-8"?>
<p:tagLst xmlns:p="http://schemas.openxmlformats.org/presentationml/2006/main">
  <p:tag name="AS_UNIQUEID" val="4754"/>
</p:tagLst>
</file>

<file path=ppt/tags/tag1153.xml><?xml version="1.0" encoding="utf-8"?>
<p:tagLst xmlns:p="http://schemas.openxmlformats.org/presentationml/2006/main">
  <p:tag name="AS_UNIQUEID" val="4755"/>
</p:tagLst>
</file>

<file path=ppt/tags/tag1154.xml><?xml version="1.0" encoding="utf-8"?>
<p:tagLst xmlns:p="http://schemas.openxmlformats.org/presentationml/2006/main">
  <p:tag name="AS_UNIQUEID" val="4756"/>
</p:tagLst>
</file>

<file path=ppt/tags/tag1155.xml><?xml version="1.0" encoding="utf-8"?>
<p:tagLst xmlns:p="http://schemas.openxmlformats.org/presentationml/2006/main">
  <p:tag name="AS_UNIQUEID" val="4757"/>
</p:tagLst>
</file>

<file path=ppt/tags/tag1156.xml><?xml version="1.0" encoding="utf-8"?>
<p:tagLst xmlns:p="http://schemas.openxmlformats.org/presentationml/2006/main">
  <p:tag name="AS_UNIQUEID" val="5347"/>
</p:tagLst>
</file>

<file path=ppt/tags/tag1157.xml><?xml version="1.0" encoding="utf-8"?>
<p:tagLst xmlns:p="http://schemas.openxmlformats.org/presentationml/2006/main">
  <p:tag name="AS_UNIQUEID" val="5348"/>
</p:tagLst>
</file>

<file path=ppt/tags/tag1158.xml><?xml version="1.0" encoding="utf-8"?>
<p:tagLst xmlns:p="http://schemas.openxmlformats.org/presentationml/2006/main">
  <p:tag name="AS_UNIQUEID" val="5349"/>
</p:tagLst>
</file>

<file path=ppt/tags/tag1159.xml><?xml version="1.0" encoding="utf-8"?>
<p:tagLst xmlns:p="http://schemas.openxmlformats.org/presentationml/2006/main">
  <p:tag name="AS_UNIQUEID" val="5350"/>
</p:tagLst>
</file>

<file path=ppt/tags/tag116.xml><?xml version="1.0" encoding="utf-8"?>
<p:tagLst xmlns:p="http://schemas.openxmlformats.org/presentationml/2006/main">
  <p:tag name="AS_UNIQUEID" val="5201"/>
</p:tagLst>
</file>

<file path=ppt/tags/tag1160.xml><?xml version="1.0" encoding="utf-8"?>
<p:tagLst xmlns:p="http://schemas.openxmlformats.org/presentationml/2006/main">
  <p:tag name="AS_UNIQUEID" val="5351"/>
</p:tagLst>
</file>

<file path=ppt/tags/tag1161.xml><?xml version="1.0" encoding="utf-8"?>
<p:tagLst xmlns:p="http://schemas.openxmlformats.org/presentationml/2006/main">
  <p:tag name="AS_UNIQUEID" val="5352"/>
</p:tagLst>
</file>

<file path=ppt/tags/tag1162.xml><?xml version="1.0" encoding="utf-8"?>
<p:tagLst xmlns:p="http://schemas.openxmlformats.org/presentationml/2006/main">
  <p:tag name="AS_UNIQUEID" val="4761"/>
</p:tagLst>
</file>

<file path=ppt/tags/tag1163.xml><?xml version="1.0" encoding="utf-8"?>
<p:tagLst xmlns:p="http://schemas.openxmlformats.org/presentationml/2006/main">
  <p:tag name="AS_UNIQUEID" val="4762"/>
</p:tagLst>
</file>

<file path=ppt/tags/tag1164.xml><?xml version="1.0" encoding="utf-8"?>
<p:tagLst xmlns:p="http://schemas.openxmlformats.org/presentationml/2006/main">
  <p:tag name="AS_UNIQUEID" val="4763"/>
</p:tagLst>
</file>

<file path=ppt/tags/tag1165.xml><?xml version="1.0" encoding="utf-8"?>
<p:tagLst xmlns:p="http://schemas.openxmlformats.org/presentationml/2006/main">
  <p:tag name="AS_UNIQUEID" val="4764"/>
</p:tagLst>
</file>

<file path=ppt/tags/tag1166.xml><?xml version="1.0" encoding="utf-8"?>
<p:tagLst xmlns:p="http://schemas.openxmlformats.org/presentationml/2006/main">
  <p:tag name="AS_UNIQUEID" val="4765"/>
</p:tagLst>
</file>

<file path=ppt/tags/tag1167.xml><?xml version="1.0" encoding="utf-8"?>
<p:tagLst xmlns:p="http://schemas.openxmlformats.org/presentationml/2006/main">
  <p:tag name="AS_UNIQUEID" val="4766"/>
</p:tagLst>
</file>

<file path=ppt/tags/tag1168.xml><?xml version="1.0" encoding="utf-8"?>
<p:tagLst xmlns:p="http://schemas.openxmlformats.org/presentationml/2006/main">
  <p:tag name="AS_UNIQUEID" val="4767"/>
</p:tagLst>
</file>

<file path=ppt/tags/tag1169.xml><?xml version="1.0" encoding="utf-8"?>
<p:tagLst xmlns:p="http://schemas.openxmlformats.org/presentationml/2006/main">
  <p:tag name="AS_UNIQUEID" val="4768"/>
</p:tagLst>
</file>

<file path=ppt/tags/tag117.xml><?xml version="1.0" encoding="utf-8"?>
<p:tagLst xmlns:p="http://schemas.openxmlformats.org/presentationml/2006/main">
  <p:tag name="AS_UNIQUEID" val="5202"/>
</p:tagLst>
</file>

<file path=ppt/tags/tag1170.xml><?xml version="1.0" encoding="utf-8"?>
<p:tagLst xmlns:p="http://schemas.openxmlformats.org/presentationml/2006/main">
  <p:tag name="AS_UNIQUEID" val="4769"/>
</p:tagLst>
</file>

<file path=ppt/tags/tag1171.xml><?xml version="1.0" encoding="utf-8"?>
<p:tagLst xmlns:p="http://schemas.openxmlformats.org/presentationml/2006/main">
  <p:tag name="AS_UNIQUEID" val="4770"/>
</p:tagLst>
</file>

<file path=ppt/tags/tag1172.xml><?xml version="1.0" encoding="utf-8"?>
<p:tagLst xmlns:p="http://schemas.openxmlformats.org/presentationml/2006/main">
  <p:tag name="AS_UNIQUEID" val="4771"/>
</p:tagLst>
</file>

<file path=ppt/tags/tag1173.xml><?xml version="1.0" encoding="utf-8"?>
<p:tagLst xmlns:p="http://schemas.openxmlformats.org/presentationml/2006/main">
  <p:tag name="AS_UNIQUEID" val="4772"/>
</p:tagLst>
</file>

<file path=ppt/tags/tag1174.xml><?xml version="1.0" encoding="utf-8"?>
<p:tagLst xmlns:p="http://schemas.openxmlformats.org/presentationml/2006/main">
  <p:tag name="AS_UNIQUEID" val="4773"/>
</p:tagLst>
</file>

<file path=ppt/tags/tag1175.xml><?xml version="1.0" encoding="utf-8"?>
<p:tagLst xmlns:p="http://schemas.openxmlformats.org/presentationml/2006/main">
  <p:tag name="AS_UNIQUEID" val="4774"/>
</p:tagLst>
</file>

<file path=ppt/tags/tag1176.xml><?xml version="1.0" encoding="utf-8"?>
<p:tagLst xmlns:p="http://schemas.openxmlformats.org/presentationml/2006/main">
  <p:tag name="AS_UNIQUEID" val="4775"/>
</p:tagLst>
</file>

<file path=ppt/tags/tag1177.xml><?xml version="1.0" encoding="utf-8"?>
<p:tagLst xmlns:p="http://schemas.openxmlformats.org/presentationml/2006/main">
  <p:tag name="AS_UNIQUEID" val="4776"/>
</p:tagLst>
</file>

<file path=ppt/tags/tag1178.xml><?xml version="1.0" encoding="utf-8"?>
<p:tagLst xmlns:p="http://schemas.openxmlformats.org/presentationml/2006/main">
  <p:tag name="AS_UNIQUEID" val="4777"/>
</p:tagLst>
</file>

<file path=ppt/tags/tag1179.xml><?xml version="1.0" encoding="utf-8"?>
<p:tagLst xmlns:p="http://schemas.openxmlformats.org/presentationml/2006/main">
  <p:tag name="AS_UNIQUEID" val="4778"/>
</p:tagLst>
</file>

<file path=ppt/tags/tag118.xml><?xml version="1.0" encoding="utf-8"?>
<p:tagLst xmlns:p="http://schemas.openxmlformats.org/presentationml/2006/main">
  <p:tag name="AS_UNIQUEID" val="5203"/>
</p:tagLst>
</file>

<file path=ppt/tags/tag1180.xml><?xml version="1.0" encoding="utf-8"?>
<p:tagLst xmlns:p="http://schemas.openxmlformats.org/presentationml/2006/main">
  <p:tag name="AS_UNIQUEID" val="4779"/>
</p:tagLst>
</file>

<file path=ppt/tags/tag1181.xml><?xml version="1.0" encoding="utf-8"?>
<p:tagLst xmlns:p="http://schemas.openxmlformats.org/presentationml/2006/main">
  <p:tag name="AS_UNIQUEID" val="4780"/>
</p:tagLst>
</file>

<file path=ppt/tags/tag1182.xml><?xml version="1.0" encoding="utf-8"?>
<p:tagLst xmlns:p="http://schemas.openxmlformats.org/presentationml/2006/main">
  <p:tag name="AS_UNIQUEID" val="4781"/>
</p:tagLst>
</file>

<file path=ppt/tags/tag1183.xml><?xml version="1.0" encoding="utf-8"?>
<p:tagLst xmlns:p="http://schemas.openxmlformats.org/presentationml/2006/main">
  <p:tag name="AS_UNIQUEID" val="4782"/>
</p:tagLst>
</file>

<file path=ppt/tags/tag1184.xml><?xml version="1.0" encoding="utf-8"?>
<p:tagLst xmlns:p="http://schemas.openxmlformats.org/presentationml/2006/main">
  <p:tag name="AS_UNIQUEID" val="4783"/>
</p:tagLst>
</file>

<file path=ppt/tags/tag1185.xml><?xml version="1.0" encoding="utf-8"?>
<p:tagLst xmlns:p="http://schemas.openxmlformats.org/presentationml/2006/main">
  <p:tag name="AS_UNIQUEID" val="4784"/>
</p:tagLst>
</file>

<file path=ppt/tags/tag1186.xml><?xml version="1.0" encoding="utf-8"?>
<p:tagLst xmlns:p="http://schemas.openxmlformats.org/presentationml/2006/main">
  <p:tag name="AS_UNIQUEID" val="4785"/>
</p:tagLst>
</file>

<file path=ppt/tags/tag1187.xml><?xml version="1.0" encoding="utf-8"?>
<p:tagLst xmlns:p="http://schemas.openxmlformats.org/presentationml/2006/main">
  <p:tag name="AS_UNIQUEID" val="4786"/>
</p:tagLst>
</file>

<file path=ppt/tags/tag1188.xml><?xml version="1.0" encoding="utf-8"?>
<p:tagLst xmlns:p="http://schemas.openxmlformats.org/presentationml/2006/main">
  <p:tag name="AS_UNIQUEID" val="4787"/>
</p:tagLst>
</file>

<file path=ppt/tags/tag1189.xml><?xml version="1.0" encoding="utf-8"?>
<p:tagLst xmlns:p="http://schemas.openxmlformats.org/presentationml/2006/main">
  <p:tag name="AS_UNIQUEID" val="4788"/>
</p:tagLst>
</file>

<file path=ppt/tags/tag119.xml><?xml version="1.0" encoding="utf-8"?>
<p:tagLst xmlns:p="http://schemas.openxmlformats.org/presentationml/2006/main">
  <p:tag name="AS_UNIQUEID" val="5204"/>
</p:tagLst>
</file>

<file path=ppt/tags/tag1190.xml><?xml version="1.0" encoding="utf-8"?>
<p:tagLst xmlns:p="http://schemas.openxmlformats.org/presentationml/2006/main">
  <p:tag name="AS_UNIQUEID" val="4789"/>
</p:tagLst>
</file>

<file path=ppt/tags/tag1191.xml><?xml version="1.0" encoding="utf-8"?>
<p:tagLst xmlns:p="http://schemas.openxmlformats.org/presentationml/2006/main">
  <p:tag name="AS_UNIQUEID" val="4790"/>
</p:tagLst>
</file>

<file path=ppt/tags/tag1192.xml><?xml version="1.0" encoding="utf-8"?>
<p:tagLst xmlns:p="http://schemas.openxmlformats.org/presentationml/2006/main">
  <p:tag name="AS_UNIQUEID" val="4791"/>
</p:tagLst>
</file>

<file path=ppt/tags/tag1193.xml><?xml version="1.0" encoding="utf-8"?>
<p:tagLst xmlns:p="http://schemas.openxmlformats.org/presentationml/2006/main">
  <p:tag name="AS_UNIQUEID" val="4792"/>
</p:tagLst>
</file>

<file path=ppt/tags/tag1194.xml><?xml version="1.0" encoding="utf-8"?>
<p:tagLst xmlns:p="http://schemas.openxmlformats.org/presentationml/2006/main">
  <p:tag name="AS_UNIQUEID" val="4793"/>
</p:tagLst>
</file>

<file path=ppt/tags/tag1195.xml><?xml version="1.0" encoding="utf-8"?>
<p:tagLst xmlns:p="http://schemas.openxmlformats.org/presentationml/2006/main">
  <p:tag name="AS_UNIQUEID" val="4794"/>
</p:tagLst>
</file>

<file path=ppt/tags/tag1196.xml><?xml version="1.0" encoding="utf-8"?>
<p:tagLst xmlns:p="http://schemas.openxmlformats.org/presentationml/2006/main">
  <p:tag name="AS_UNIQUEID" val="4795"/>
</p:tagLst>
</file>

<file path=ppt/tags/tag1197.xml><?xml version="1.0" encoding="utf-8"?>
<p:tagLst xmlns:p="http://schemas.openxmlformats.org/presentationml/2006/main">
  <p:tag name="AS_UNIQUEID" val="4796"/>
</p:tagLst>
</file>

<file path=ppt/tags/tag1198.xml><?xml version="1.0" encoding="utf-8"?>
<p:tagLst xmlns:p="http://schemas.openxmlformats.org/presentationml/2006/main">
  <p:tag name="AS_UNIQUEID" val="4797"/>
</p:tagLst>
</file>

<file path=ppt/tags/tag1199.xml><?xml version="1.0" encoding="utf-8"?>
<p:tagLst xmlns:p="http://schemas.openxmlformats.org/presentationml/2006/main">
  <p:tag name="AS_UNIQUEID" val="4798"/>
</p:tagLst>
</file>

<file path=ppt/tags/tag12.xml><?xml version="1.0" encoding="utf-8"?>
<p:tagLst xmlns:p="http://schemas.openxmlformats.org/presentationml/2006/main">
  <p:tag name="AS_UNIQUEID" val="5101"/>
</p:tagLst>
</file>

<file path=ppt/tags/tag120.xml><?xml version="1.0" encoding="utf-8"?>
<p:tagLst xmlns:p="http://schemas.openxmlformats.org/presentationml/2006/main">
  <p:tag name="AS_UNIQUEID" val="5205"/>
</p:tagLst>
</file>

<file path=ppt/tags/tag1200.xml><?xml version="1.0" encoding="utf-8"?>
<p:tagLst xmlns:p="http://schemas.openxmlformats.org/presentationml/2006/main">
  <p:tag name="AS_UNIQUEID" val="4799"/>
</p:tagLst>
</file>

<file path=ppt/tags/tag1201.xml><?xml version="1.0" encoding="utf-8"?>
<p:tagLst xmlns:p="http://schemas.openxmlformats.org/presentationml/2006/main">
  <p:tag name="AS_UNIQUEID" val="4800"/>
</p:tagLst>
</file>

<file path=ppt/tags/tag1202.xml><?xml version="1.0" encoding="utf-8"?>
<p:tagLst xmlns:p="http://schemas.openxmlformats.org/presentationml/2006/main">
  <p:tag name="AS_UNIQUEID" val="4801"/>
</p:tagLst>
</file>

<file path=ppt/tags/tag1203.xml><?xml version="1.0" encoding="utf-8"?>
<p:tagLst xmlns:p="http://schemas.openxmlformats.org/presentationml/2006/main">
  <p:tag name="AS_UNIQUEID" val="4802"/>
</p:tagLst>
</file>

<file path=ppt/tags/tag1204.xml><?xml version="1.0" encoding="utf-8"?>
<p:tagLst xmlns:p="http://schemas.openxmlformats.org/presentationml/2006/main">
  <p:tag name="AS_UNIQUEID" val="4803"/>
</p:tagLst>
</file>

<file path=ppt/tags/tag1205.xml><?xml version="1.0" encoding="utf-8"?>
<p:tagLst xmlns:p="http://schemas.openxmlformats.org/presentationml/2006/main">
  <p:tag name="AS_UNIQUEID" val="4804"/>
</p:tagLst>
</file>

<file path=ppt/tags/tag1206.xml><?xml version="1.0" encoding="utf-8"?>
<p:tagLst xmlns:p="http://schemas.openxmlformats.org/presentationml/2006/main">
  <p:tag name="AS_UNIQUEID" val="4805"/>
</p:tagLst>
</file>

<file path=ppt/tags/tag1207.xml><?xml version="1.0" encoding="utf-8"?>
<p:tagLst xmlns:p="http://schemas.openxmlformats.org/presentationml/2006/main">
  <p:tag name="AS_UNIQUEID" val="4806"/>
</p:tagLst>
</file>

<file path=ppt/tags/tag1208.xml><?xml version="1.0" encoding="utf-8"?>
<p:tagLst xmlns:p="http://schemas.openxmlformats.org/presentationml/2006/main">
  <p:tag name="AS_UNIQUEID" val="4807"/>
</p:tagLst>
</file>

<file path=ppt/tags/tag1209.xml><?xml version="1.0" encoding="utf-8"?>
<p:tagLst xmlns:p="http://schemas.openxmlformats.org/presentationml/2006/main">
  <p:tag name="AS_UNIQUEID" val="4808"/>
</p:tagLst>
</file>

<file path=ppt/tags/tag121.xml><?xml version="1.0" encoding="utf-8"?>
<p:tagLst xmlns:p="http://schemas.openxmlformats.org/presentationml/2006/main">
  <p:tag name="AS_UNIQUEID" val="5206"/>
</p:tagLst>
</file>

<file path=ppt/tags/tag1210.xml><?xml version="1.0" encoding="utf-8"?>
<p:tagLst xmlns:p="http://schemas.openxmlformats.org/presentationml/2006/main">
  <p:tag name="AS_UNIQUEID" val="4809"/>
</p:tagLst>
</file>

<file path=ppt/tags/tag1211.xml><?xml version="1.0" encoding="utf-8"?>
<p:tagLst xmlns:p="http://schemas.openxmlformats.org/presentationml/2006/main">
  <p:tag name="AS_UNIQUEID" val="4810"/>
</p:tagLst>
</file>

<file path=ppt/tags/tag1212.xml><?xml version="1.0" encoding="utf-8"?>
<p:tagLst xmlns:p="http://schemas.openxmlformats.org/presentationml/2006/main">
  <p:tag name="AS_UNIQUEID" val="4811"/>
</p:tagLst>
</file>

<file path=ppt/tags/tag1213.xml><?xml version="1.0" encoding="utf-8"?>
<p:tagLst xmlns:p="http://schemas.openxmlformats.org/presentationml/2006/main">
  <p:tag name="AS_UNIQUEID" val="4812"/>
</p:tagLst>
</file>

<file path=ppt/tags/tag1214.xml><?xml version="1.0" encoding="utf-8"?>
<p:tagLst xmlns:p="http://schemas.openxmlformats.org/presentationml/2006/main">
  <p:tag name="AS_UNIQUEID" val="4813"/>
</p:tagLst>
</file>

<file path=ppt/tags/tag1215.xml><?xml version="1.0" encoding="utf-8"?>
<p:tagLst xmlns:p="http://schemas.openxmlformats.org/presentationml/2006/main">
  <p:tag name="AS_UNIQUEID" val="4814"/>
</p:tagLst>
</file>

<file path=ppt/tags/tag1216.xml><?xml version="1.0" encoding="utf-8"?>
<p:tagLst xmlns:p="http://schemas.openxmlformats.org/presentationml/2006/main">
  <p:tag name="AS_UNIQUEID" val="4815"/>
</p:tagLst>
</file>

<file path=ppt/tags/tag1217.xml><?xml version="1.0" encoding="utf-8"?>
<p:tagLst xmlns:p="http://schemas.openxmlformats.org/presentationml/2006/main">
  <p:tag name="AS_UNIQUEID" val="4816"/>
</p:tagLst>
</file>

<file path=ppt/tags/tag1218.xml><?xml version="1.0" encoding="utf-8"?>
<p:tagLst xmlns:p="http://schemas.openxmlformats.org/presentationml/2006/main">
  <p:tag name="AS_UNIQUEID" val="4817"/>
</p:tagLst>
</file>

<file path=ppt/tags/tag1219.xml><?xml version="1.0" encoding="utf-8"?>
<p:tagLst xmlns:p="http://schemas.openxmlformats.org/presentationml/2006/main">
  <p:tag name="AS_UNIQUEID" val="4818"/>
</p:tagLst>
</file>

<file path=ppt/tags/tag122.xml><?xml version="1.0" encoding="utf-8"?>
<p:tagLst xmlns:p="http://schemas.openxmlformats.org/presentationml/2006/main">
  <p:tag name="AS_UNIQUEID" val="5207"/>
</p:tagLst>
</file>

<file path=ppt/tags/tag1220.xml><?xml version="1.0" encoding="utf-8"?>
<p:tagLst xmlns:p="http://schemas.openxmlformats.org/presentationml/2006/main">
  <p:tag name="AS_UNIQUEID" val="4819"/>
</p:tagLst>
</file>

<file path=ppt/tags/tag1221.xml><?xml version="1.0" encoding="utf-8"?>
<p:tagLst xmlns:p="http://schemas.openxmlformats.org/presentationml/2006/main">
  <p:tag name="AS_UNIQUEID" val="4820"/>
</p:tagLst>
</file>

<file path=ppt/tags/tag1222.xml><?xml version="1.0" encoding="utf-8"?>
<p:tagLst xmlns:p="http://schemas.openxmlformats.org/presentationml/2006/main">
  <p:tag name="AS_UNIQUEID" val="4821"/>
</p:tagLst>
</file>

<file path=ppt/tags/tag1223.xml><?xml version="1.0" encoding="utf-8"?>
<p:tagLst xmlns:p="http://schemas.openxmlformats.org/presentationml/2006/main">
  <p:tag name="AS_UNIQUEID" val="4822"/>
</p:tagLst>
</file>

<file path=ppt/tags/tag1224.xml><?xml version="1.0" encoding="utf-8"?>
<p:tagLst xmlns:p="http://schemas.openxmlformats.org/presentationml/2006/main">
  <p:tag name="AS_UNIQUEID" val="4823"/>
</p:tagLst>
</file>

<file path=ppt/tags/tag1225.xml><?xml version="1.0" encoding="utf-8"?>
<p:tagLst xmlns:p="http://schemas.openxmlformats.org/presentationml/2006/main">
  <p:tag name="AS_UNIQUEID" val="4824"/>
</p:tagLst>
</file>

<file path=ppt/tags/tag1226.xml><?xml version="1.0" encoding="utf-8"?>
<p:tagLst xmlns:p="http://schemas.openxmlformats.org/presentationml/2006/main">
  <p:tag name="AS_UNIQUEID" val="4825"/>
</p:tagLst>
</file>

<file path=ppt/tags/tag1227.xml><?xml version="1.0" encoding="utf-8"?>
<p:tagLst xmlns:p="http://schemas.openxmlformats.org/presentationml/2006/main">
  <p:tag name="AS_UNIQUEID" val="4826"/>
</p:tagLst>
</file>

<file path=ppt/tags/tag1228.xml><?xml version="1.0" encoding="utf-8"?>
<p:tagLst xmlns:p="http://schemas.openxmlformats.org/presentationml/2006/main">
  <p:tag name="AS_UNIQUEID" val="4827"/>
</p:tagLst>
</file>

<file path=ppt/tags/tag1229.xml><?xml version="1.0" encoding="utf-8"?>
<p:tagLst xmlns:p="http://schemas.openxmlformats.org/presentationml/2006/main">
  <p:tag name="AS_UNIQUEID" val="4828"/>
</p:tagLst>
</file>

<file path=ppt/tags/tag123.xml><?xml version="1.0" encoding="utf-8"?>
<p:tagLst xmlns:p="http://schemas.openxmlformats.org/presentationml/2006/main">
  <p:tag name="AS_UNIQUEID" val="5208"/>
</p:tagLst>
</file>

<file path=ppt/tags/tag1230.xml><?xml version="1.0" encoding="utf-8"?>
<p:tagLst xmlns:p="http://schemas.openxmlformats.org/presentationml/2006/main">
  <p:tag name="AS_UNIQUEID" val="4829"/>
</p:tagLst>
</file>

<file path=ppt/tags/tag1231.xml><?xml version="1.0" encoding="utf-8"?>
<p:tagLst xmlns:p="http://schemas.openxmlformats.org/presentationml/2006/main">
  <p:tag name="AS_UNIQUEID" val="4830"/>
</p:tagLst>
</file>

<file path=ppt/tags/tag1232.xml><?xml version="1.0" encoding="utf-8"?>
<p:tagLst xmlns:p="http://schemas.openxmlformats.org/presentationml/2006/main">
  <p:tag name="AS_UNIQUEID" val="4831"/>
</p:tagLst>
</file>

<file path=ppt/tags/tag1233.xml><?xml version="1.0" encoding="utf-8"?>
<p:tagLst xmlns:p="http://schemas.openxmlformats.org/presentationml/2006/main">
  <p:tag name="AS_UNIQUEID" val="4832"/>
</p:tagLst>
</file>

<file path=ppt/tags/tag1234.xml><?xml version="1.0" encoding="utf-8"?>
<p:tagLst xmlns:p="http://schemas.openxmlformats.org/presentationml/2006/main">
  <p:tag name="AS_UNIQUEID" val="4833"/>
</p:tagLst>
</file>

<file path=ppt/tags/tag1235.xml><?xml version="1.0" encoding="utf-8"?>
<p:tagLst xmlns:p="http://schemas.openxmlformats.org/presentationml/2006/main">
  <p:tag name="AS_UNIQUEID" val="4834"/>
</p:tagLst>
</file>

<file path=ppt/tags/tag1236.xml><?xml version="1.0" encoding="utf-8"?>
<p:tagLst xmlns:p="http://schemas.openxmlformats.org/presentationml/2006/main">
  <p:tag name="AS_UNIQUEID" val="4835"/>
</p:tagLst>
</file>

<file path=ppt/tags/tag1237.xml><?xml version="1.0" encoding="utf-8"?>
<p:tagLst xmlns:p="http://schemas.openxmlformats.org/presentationml/2006/main">
  <p:tag name="AS_UNIQUEID" val="4836"/>
</p:tagLst>
</file>

<file path=ppt/tags/tag1238.xml><?xml version="1.0" encoding="utf-8"?>
<p:tagLst xmlns:p="http://schemas.openxmlformats.org/presentationml/2006/main">
  <p:tag name="AS_UNIQUEID" val="4837"/>
</p:tagLst>
</file>

<file path=ppt/tags/tag1239.xml><?xml version="1.0" encoding="utf-8"?>
<p:tagLst xmlns:p="http://schemas.openxmlformats.org/presentationml/2006/main">
  <p:tag name="AS_UNIQUEID" val="4838"/>
</p:tagLst>
</file>

<file path=ppt/tags/tag124.xml><?xml version="1.0" encoding="utf-8"?>
<p:tagLst xmlns:p="http://schemas.openxmlformats.org/presentationml/2006/main">
  <p:tag name="AS_UNIQUEID" val="5209"/>
</p:tagLst>
</file>

<file path=ppt/tags/tag1240.xml><?xml version="1.0" encoding="utf-8"?>
<p:tagLst xmlns:p="http://schemas.openxmlformats.org/presentationml/2006/main">
  <p:tag name="AS_UNIQUEID" val="4839"/>
</p:tagLst>
</file>

<file path=ppt/tags/tag1241.xml><?xml version="1.0" encoding="utf-8"?>
<p:tagLst xmlns:p="http://schemas.openxmlformats.org/presentationml/2006/main">
  <p:tag name="AS_UNIQUEID" val="4840"/>
</p:tagLst>
</file>

<file path=ppt/tags/tag1242.xml><?xml version="1.0" encoding="utf-8"?>
<p:tagLst xmlns:p="http://schemas.openxmlformats.org/presentationml/2006/main">
  <p:tag name="AS_UNIQUEID" val="4841"/>
</p:tagLst>
</file>

<file path=ppt/tags/tag1243.xml><?xml version="1.0" encoding="utf-8"?>
<p:tagLst xmlns:p="http://schemas.openxmlformats.org/presentationml/2006/main">
  <p:tag name="AS_UNIQUEID" val="4842"/>
</p:tagLst>
</file>

<file path=ppt/tags/tag1244.xml><?xml version="1.0" encoding="utf-8"?>
<p:tagLst xmlns:p="http://schemas.openxmlformats.org/presentationml/2006/main">
  <p:tag name="AS_UNIQUEID" val="4843"/>
</p:tagLst>
</file>

<file path=ppt/tags/tag1245.xml><?xml version="1.0" encoding="utf-8"?>
<p:tagLst xmlns:p="http://schemas.openxmlformats.org/presentationml/2006/main">
  <p:tag name="AS_UNIQUEID" val="4844"/>
</p:tagLst>
</file>

<file path=ppt/tags/tag1246.xml><?xml version="1.0" encoding="utf-8"?>
<p:tagLst xmlns:p="http://schemas.openxmlformats.org/presentationml/2006/main">
  <p:tag name="AS_UNIQUEID" val="4845"/>
</p:tagLst>
</file>

<file path=ppt/tags/tag1247.xml><?xml version="1.0" encoding="utf-8"?>
<p:tagLst xmlns:p="http://schemas.openxmlformats.org/presentationml/2006/main">
  <p:tag name="AS_UNIQUEID" val="4846"/>
</p:tagLst>
</file>

<file path=ppt/tags/tag1248.xml><?xml version="1.0" encoding="utf-8"?>
<p:tagLst xmlns:p="http://schemas.openxmlformats.org/presentationml/2006/main">
  <p:tag name="AS_UNIQUEID" val="4847"/>
</p:tagLst>
</file>

<file path=ppt/tags/tag1249.xml><?xml version="1.0" encoding="utf-8"?>
<p:tagLst xmlns:p="http://schemas.openxmlformats.org/presentationml/2006/main">
  <p:tag name="AS_UNIQUEID" val="4848"/>
</p:tagLst>
</file>

<file path=ppt/tags/tag125.xml><?xml version="1.0" encoding="utf-8"?>
<p:tagLst xmlns:p="http://schemas.openxmlformats.org/presentationml/2006/main">
  <p:tag name="AS_UNIQUEID" val="5210"/>
</p:tagLst>
</file>

<file path=ppt/tags/tag1250.xml><?xml version="1.0" encoding="utf-8"?>
<p:tagLst xmlns:p="http://schemas.openxmlformats.org/presentationml/2006/main">
  <p:tag name="AS_UNIQUEID" val="4849"/>
</p:tagLst>
</file>

<file path=ppt/tags/tag1251.xml><?xml version="1.0" encoding="utf-8"?>
<p:tagLst xmlns:p="http://schemas.openxmlformats.org/presentationml/2006/main">
  <p:tag name="AS_UNIQUEID" val="4850"/>
</p:tagLst>
</file>

<file path=ppt/tags/tag1252.xml><?xml version="1.0" encoding="utf-8"?>
<p:tagLst xmlns:p="http://schemas.openxmlformats.org/presentationml/2006/main">
  <p:tag name="AS_UNIQUEID" val="4851"/>
</p:tagLst>
</file>

<file path=ppt/tags/tag1253.xml><?xml version="1.0" encoding="utf-8"?>
<p:tagLst xmlns:p="http://schemas.openxmlformats.org/presentationml/2006/main">
  <p:tag name="AS_UNIQUEID" val="4852"/>
</p:tagLst>
</file>

<file path=ppt/tags/tag1254.xml><?xml version="1.0" encoding="utf-8"?>
<p:tagLst xmlns:p="http://schemas.openxmlformats.org/presentationml/2006/main">
  <p:tag name="AS_UNIQUEID" val="4853"/>
</p:tagLst>
</file>

<file path=ppt/tags/tag1255.xml><?xml version="1.0" encoding="utf-8"?>
<p:tagLst xmlns:p="http://schemas.openxmlformats.org/presentationml/2006/main">
  <p:tag name="AS_UNIQUEID" val="4854"/>
</p:tagLst>
</file>

<file path=ppt/tags/tag1256.xml><?xml version="1.0" encoding="utf-8"?>
<p:tagLst xmlns:p="http://schemas.openxmlformats.org/presentationml/2006/main">
  <p:tag name="AS_UNIQUEID" val="4855"/>
</p:tagLst>
</file>

<file path=ppt/tags/tag1257.xml><?xml version="1.0" encoding="utf-8"?>
<p:tagLst xmlns:p="http://schemas.openxmlformats.org/presentationml/2006/main">
  <p:tag name="AS_UNIQUEID" val="4857"/>
</p:tagLst>
</file>

<file path=ppt/tags/tag1258.xml><?xml version="1.0" encoding="utf-8"?>
<p:tagLst xmlns:p="http://schemas.openxmlformats.org/presentationml/2006/main">
  <p:tag name="AS_UNIQUEID" val="5353"/>
</p:tagLst>
</file>

<file path=ppt/tags/tag1259.xml><?xml version="1.0" encoding="utf-8"?>
<p:tagLst xmlns:p="http://schemas.openxmlformats.org/presentationml/2006/main">
  <p:tag name="AS_UNIQUEID" val="5354"/>
</p:tagLst>
</file>

<file path=ppt/tags/tag126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260.xml><?xml version="1.0" encoding="utf-8"?>
<p:tagLst xmlns:p="http://schemas.openxmlformats.org/presentationml/2006/main">
  <p:tag name="AS_UNIQUEID" val="5355"/>
</p:tagLst>
</file>

<file path=ppt/tags/tag1261.xml><?xml version="1.0" encoding="utf-8"?>
<p:tagLst xmlns:p="http://schemas.openxmlformats.org/presentationml/2006/main">
  <p:tag name="AS_UNIQUEID" val="5356"/>
</p:tagLst>
</file>

<file path=ppt/tags/tag1262.xml><?xml version="1.0" encoding="utf-8"?>
<p:tagLst xmlns:p="http://schemas.openxmlformats.org/presentationml/2006/main">
  <p:tag name="AS_UNIQUEID" val="5357"/>
</p:tagLst>
</file>

<file path=ppt/tags/tag1263.xml><?xml version="1.0" encoding="utf-8"?>
<p:tagLst xmlns:p="http://schemas.openxmlformats.org/presentationml/2006/main">
  <p:tag name="AS_UNIQUEID" val="5358"/>
</p:tagLst>
</file>

<file path=ppt/tags/tag1264.xml><?xml version="1.0" encoding="utf-8"?>
<p:tagLst xmlns:p="http://schemas.openxmlformats.org/presentationml/2006/main">
  <p:tag name="AS_UNIQUEID" val="5359"/>
</p:tagLst>
</file>

<file path=ppt/tags/tag1265.xml><?xml version="1.0" encoding="utf-8"?>
<p:tagLst xmlns:p="http://schemas.openxmlformats.org/presentationml/2006/main">
  <p:tag name="AS_UNIQUEID" val="4861"/>
</p:tagLst>
</file>

<file path=ppt/tags/tag1266.xml><?xml version="1.0" encoding="utf-8"?>
<p:tagLst xmlns:p="http://schemas.openxmlformats.org/presentationml/2006/main">
  <p:tag name="AS_UNIQUEID" val="4862"/>
</p:tagLst>
</file>

<file path=ppt/tags/tag1267.xml><?xml version="1.0" encoding="utf-8"?>
<p:tagLst xmlns:p="http://schemas.openxmlformats.org/presentationml/2006/main">
  <p:tag name="AS_UNIQUEID" val="4863"/>
</p:tagLst>
</file>

<file path=ppt/tags/tag1268.xml><?xml version="1.0" encoding="utf-8"?>
<p:tagLst xmlns:p="http://schemas.openxmlformats.org/presentationml/2006/main">
  <p:tag name="AS_UNIQUEID" val="4864"/>
</p:tagLst>
</file>

<file path=ppt/tags/tag1269.xml><?xml version="1.0" encoding="utf-8"?>
<p:tagLst xmlns:p="http://schemas.openxmlformats.org/presentationml/2006/main">
  <p:tag name="AS_UNIQUEID" val="4865"/>
</p:tagLst>
</file>

<file path=ppt/tags/tag127.xml><?xml version="1.0" encoding="utf-8"?>
<p:tagLst xmlns:p="http://schemas.openxmlformats.org/presentationml/2006/main">
  <p:tag name="AS_UNIQUEID" val="5211"/>
</p:tagLst>
</file>

<file path=ppt/tags/tag1270.xml><?xml version="1.0" encoding="utf-8"?>
<p:tagLst xmlns:p="http://schemas.openxmlformats.org/presentationml/2006/main">
  <p:tag name="AS_UNIQUEID" val="4907"/>
</p:tagLst>
</file>

<file path=ppt/tags/tag1271.xml><?xml version="1.0" encoding="utf-8"?>
<p:tagLst xmlns:p="http://schemas.openxmlformats.org/presentationml/2006/main">
  <p:tag name="AS_UNIQUEID" val="4908"/>
</p:tagLst>
</file>

<file path=ppt/tags/tag1272.xml><?xml version="1.0" encoding="utf-8"?>
<p:tagLst xmlns:p="http://schemas.openxmlformats.org/presentationml/2006/main">
  <p:tag name="AS_UNIQUEID" val="4909"/>
</p:tagLst>
</file>

<file path=ppt/tags/tag1273.xml><?xml version="1.0" encoding="utf-8"?>
<p:tagLst xmlns:p="http://schemas.openxmlformats.org/presentationml/2006/main">
  <p:tag name="AS_UNIQUEID" val="4910"/>
</p:tagLst>
</file>

<file path=ppt/tags/tag1274.xml><?xml version="1.0" encoding="utf-8"?>
<p:tagLst xmlns:p="http://schemas.openxmlformats.org/presentationml/2006/main">
  <p:tag name="AS_UNIQUEID" val="4911"/>
</p:tagLst>
</file>

<file path=ppt/tags/tag1275.xml><?xml version="1.0" encoding="utf-8"?>
<p:tagLst xmlns:p="http://schemas.openxmlformats.org/presentationml/2006/main">
  <p:tag name="AS_UNIQUEID" val="4912"/>
</p:tagLst>
</file>

<file path=ppt/tags/tag1276.xml><?xml version="1.0" encoding="utf-8"?>
<p:tagLst xmlns:p="http://schemas.openxmlformats.org/presentationml/2006/main">
  <p:tag name="AS_UNIQUEID" val="4913"/>
</p:tagLst>
</file>

<file path=ppt/tags/tag1277.xml><?xml version="1.0" encoding="utf-8"?>
<p:tagLst xmlns:p="http://schemas.openxmlformats.org/presentationml/2006/main">
  <p:tag name="AS_UNIQUEID" val="4914"/>
</p:tagLst>
</file>

<file path=ppt/tags/tag1278.xml><?xml version="1.0" encoding="utf-8"?>
<p:tagLst xmlns:p="http://schemas.openxmlformats.org/presentationml/2006/main">
  <p:tag name="AS_UNIQUEID" val="4915"/>
</p:tagLst>
</file>

<file path=ppt/tags/tag1279.xml><?xml version="1.0" encoding="utf-8"?>
<p:tagLst xmlns:p="http://schemas.openxmlformats.org/presentationml/2006/main">
  <p:tag name="AS_UNIQUEID" val="4916"/>
</p:tagLst>
</file>

<file path=ppt/tags/tag128.xml><?xml version="1.0" encoding="utf-8"?>
<p:tagLst xmlns:p="http://schemas.openxmlformats.org/presentationml/2006/main">
  <p:tag name="AS_UNIQUEID" val="5212"/>
</p:tagLst>
</file>

<file path=ppt/tags/tag1280.xml><?xml version="1.0" encoding="utf-8"?>
<p:tagLst xmlns:p="http://schemas.openxmlformats.org/presentationml/2006/main">
  <p:tag name="AS_UNIQUEID" val="4917"/>
</p:tagLst>
</file>

<file path=ppt/tags/tag1281.xml><?xml version="1.0" encoding="utf-8"?>
<p:tagLst xmlns:p="http://schemas.openxmlformats.org/presentationml/2006/main">
  <p:tag name="AS_UNIQUEID" val="4918"/>
</p:tagLst>
</file>

<file path=ppt/tags/tag1282.xml><?xml version="1.0" encoding="utf-8"?>
<p:tagLst xmlns:p="http://schemas.openxmlformats.org/presentationml/2006/main">
  <p:tag name="AS_UNIQUEID" val="4919"/>
</p:tagLst>
</file>

<file path=ppt/tags/tag1283.xml><?xml version="1.0" encoding="utf-8"?>
<p:tagLst xmlns:p="http://schemas.openxmlformats.org/presentationml/2006/main">
  <p:tag name="AS_UNIQUEID" val="4920"/>
</p:tagLst>
</file>

<file path=ppt/tags/tag1284.xml><?xml version="1.0" encoding="utf-8"?>
<p:tagLst xmlns:p="http://schemas.openxmlformats.org/presentationml/2006/main">
  <p:tag name="AS_UNIQUEID" val="4921"/>
</p:tagLst>
</file>

<file path=ppt/tags/tag1285.xml><?xml version="1.0" encoding="utf-8"?>
<p:tagLst xmlns:p="http://schemas.openxmlformats.org/presentationml/2006/main">
  <p:tag name="AS_UNIQUEID" val="4922"/>
</p:tagLst>
</file>

<file path=ppt/tags/tag1286.xml><?xml version="1.0" encoding="utf-8"?>
<p:tagLst xmlns:p="http://schemas.openxmlformats.org/presentationml/2006/main">
  <p:tag name="AS_UNIQUEID" val="4923"/>
</p:tagLst>
</file>

<file path=ppt/tags/tag1287.xml><?xml version="1.0" encoding="utf-8"?>
<p:tagLst xmlns:p="http://schemas.openxmlformats.org/presentationml/2006/main">
  <p:tag name="AS_UNIQUEID" val="4924"/>
</p:tagLst>
</file>

<file path=ppt/tags/tag1288.xml><?xml version="1.0" encoding="utf-8"?>
<p:tagLst xmlns:p="http://schemas.openxmlformats.org/presentationml/2006/main">
  <p:tag name="AS_UNIQUEID" val="4925"/>
</p:tagLst>
</file>

<file path=ppt/tags/tag1289.xml><?xml version="1.0" encoding="utf-8"?>
<p:tagLst xmlns:p="http://schemas.openxmlformats.org/presentationml/2006/main">
  <p:tag name="AS_UNIQUEID" val="4926"/>
</p:tagLst>
</file>

<file path=ppt/tags/tag129.xml><?xml version="1.0" encoding="utf-8"?>
<p:tagLst xmlns:p="http://schemas.openxmlformats.org/presentationml/2006/main">
  <p:tag name="AS_UNIQUEID" val="5213"/>
</p:tagLst>
</file>

<file path=ppt/tags/tag1290.xml><?xml version="1.0" encoding="utf-8"?>
<p:tagLst xmlns:p="http://schemas.openxmlformats.org/presentationml/2006/main">
  <p:tag name="AS_UNIQUEID" val="4927"/>
</p:tagLst>
</file>

<file path=ppt/tags/tag1291.xml><?xml version="1.0" encoding="utf-8"?>
<p:tagLst xmlns:p="http://schemas.openxmlformats.org/presentationml/2006/main">
  <p:tag name="AS_UNIQUEID" val="4928"/>
</p:tagLst>
</file>

<file path=ppt/tags/tag1292.xml><?xml version="1.0" encoding="utf-8"?>
<p:tagLst xmlns:p="http://schemas.openxmlformats.org/presentationml/2006/main">
  <p:tag name="AS_UNIQUEID" val="4929"/>
</p:tagLst>
</file>

<file path=ppt/tags/tag1293.xml><?xml version="1.0" encoding="utf-8"?>
<p:tagLst xmlns:p="http://schemas.openxmlformats.org/presentationml/2006/main">
  <p:tag name="AS_UNIQUEID" val="4930"/>
</p:tagLst>
</file>

<file path=ppt/tags/tag1294.xml><?xml version="1.0" encoding="utf-8"?>
<p:tagLst xmlns:p="http://schemas.openxmlformats.org/presentationml/2006/main">
  <p:tag name="AS_UNIQUEID" val="4931"/>
</p:tagLst>
</file>

<file path=ppt/tags/tag1295.xml><?xml version="1.0" encoding="utf-8"?>
<p:tagLst xmlns:p="http://schemas.openxmlformats.org/presentationml/2006/main">
  <p:tag name="AS_UNIQUEID" val="4932"/>
</p:tagLst>
</file>

<file path=ppt/tags/tag1296.xml><?xml version="1.0" encoding="utf-8"?>
<p:tagLst xmlns:p="http://schemas.openxmlformats.org/presentationml/2006/main">
  <p:tag name="AS_UNIQUEID" val="4933"/>
</p:tagLst>
</file>

<file path=ppt/tags/tag1297.xml><?xml version="1.0" encoding="utf-8"?>
<p:tagLst xmlns:p="http://schemas.openxmlformats.org/presentationml/2006/main">
  <p:tag name="AS_UNIQUEID" val="4934"/>
</p:tagLst>
</file>

<file path=ppt/tags/tag1298.xml><?xml version="1.0" encoding="utf-8"?>
<p:tagLst xmlns:p="http://schemas.openxmlformats.org/presentationml/2006/main">
  <p:tag name="AS_UNIQUEID" val="4935"/>
</p:tagLst>
</file>

<file path=ppt/tags/tag1299.xml><?xml version="1.0" encoding="utf-8"?>
<p:tagLst xmlns:p="http://schemas.openxmlformats.org/presentationml/2006/main">
  <p:tag name="AS_UNIQUEID" val="4936"/>
</p:tagLst>
</file>

<file path=ppt/tags/tag13.xml><?xml version="1.0" encoding="utf-8"?>
<p:tagLst xmlns:p="http://schemas.openxmlformats.org/presentationml/2006/main">
  <p:tag name="AS_UNIQUEID" val="5102"/>
</p:tagLst>
</file>

<file path=ppt/tags/tag130.xml><?xml version="1.0" encoding="utf-8"?>
<p:tagLst xmlns:p="http://schemas.openxmlformats.org/presentationml/2006/main">
  <p:tag name="AS_UNIQUEID" val="5214"/>
</p:tagLst>
</file>

<file path=ppt/tags/tag1300.xml><?xml version="1.0" encoding="utf-8"?>
<p:tagLst xmlns:p="http://schemas.openxmlformats.org/presentationml/2006/main">
  <p:tag name="AS_UNIQUEID" val="4937"/>
</p:tagLst>
</file>

<file path=ppt/tags/tag1301.xml><?xml version="1.0" encoding="utf-8"?>
<p:tagLst xmlns:p="http://schemas.openxmlformats.org/presentationml/2006/main">
  <p:tag name="AS_UNIQUEID" val="4938"/>
</p:tagLst>
</file>

<file path=ppt/tags/tag1302.xml><?xml version="1.0" encoding="utf-8"?>
<p:tagLst xmlns:p="http://schemas.openxmlformats.org/presentationml/2006/main">
  <p:tag name="AS_UNIQUEID" val="4939"/>
</p:tagLst>
</file>

<file path=ppt/tags/tag1303.xml><?xml version="1.0" encoding="utf-8"?>
<p:tagLst xmlns:p="http://schemas.openxmlformats.org/presentationml/2006/main">
  <p:tag name="AS_UNIQUEID" val="4940"/>
</p:tagLst>
</file>

<file path=ppt/tags/tag1304.xml><?xml version="1.0" encoding="utf-8"?>
<p:tagLst xmlns:p="http://schemas.openxmlformats.org/presentationml/2006/main">
  <p:tag name="AS_UNIQUEID" val="4941"/>
</p:tagLst>
</file>

<file path=ppt/tags/tag1305.xml><?xml version="1.0" encoding="utf-8"?>
<p:tagLst xmlns:p="http://schemas.openxmlformats.org/presentationml/2006/main">
  <p:tag name="AS_UNIQUEID" val="4942"/>
</p:tagLst>
</file>

<file path=ppt/tags/tag1306.xml><?xml version="1.0" encoding="utf-8"?>
<p:tagLst xmlns:p="http://schemas.openxmlformats.org/presentationml/2006/main">
  <p:tag name="AS_UNIQUEID" val="4943"/>
</p:tagLst>
</file>

<file path=ppt/tags/tag1307.xml><?xml version="1.0" encoding="utf-8"?>
<p:tagLst xmlns:p="http://schemas.openxmlformats.org/presentationml/2006/main">
  <p:tag name="AS_UNIQUEID" val="4944"/>
</p:tagLst>
</file>

<file path=ppt/tags/tag1308.xml><?xml version="1.0" encoding="utf-8"?>
<p:tagLst xmlns:p="http://schemas.openxmlformats.org/presentationml/2006/main">
  <p:tag name="AS_UNIQUEID" val="4945"/>
</p:tagLst>
</file>

<file path=ppt/tags/tag1309.xml><?xml version="1.0" encoding="utf-8"?>
<p:tagLst xmlns:p="http://schemas.openxmlformats.org/presentationml/2006/main">
  <p:tag name="AS_UNIQUEID" val="4946"/>
</p:tagLst>
</file>

<file path=ppt/tags/tag131.xml><?xml version="1.0" encoding="utf-8"?>
<p:tagLst xmlns:p="http://schemas.openxmlformats.org/presentationml/2006/main">
  <p:tag name="AS_UNIQUEID" val="5215"/>
</p:tagLst>
</file>

<file path=ppt/tags/tag1310.xml><?xml version="1.0" encoding="utf-8"?>
<p:tagLst xmlns:p="http://schemas.openxmlformats.org/presentationml/2006/main">
  <p:tag name="AS_UNIQUEID" val="4947"/>
</p:tagLst>
</file>

<file path=ppt/tags/tag1311.xml><?xml version="1.0" encoding="utf-8"?>
<p:tagLst xmlns:p="http://schemas.openxmlformats.org/presentationml/2006/main">
  <p:tag name="AS_UNIQUEID" val="4948"/>
</p:tagLst>
</file>

<file path=ppt/tags/tag1312.xml><?xml version="1.0" encoding="utf-8"?>
<p:tagLst xmlns:p="http://schemas.openxmlformats.org/presentationml/2006/main">
  <p:tag name="AS_UNIQUEID" val="4949"/>
</p:tagLst>
</file>

<file path=ppt/tags/tag1313.xml><?xml version="1.0" encoding="utf-8"?>
<p:tagLst xmlns:p="http://schemas.openxmlformats.org/presentationml/2006/main">
  <p:tag name="AS_UNIQUEID" val="4950"/>
</p:tagLst>
</file>

<file path=ppt/tags/tag1314.xml><?xml version="1.0" encoding="utf-8"?>
<p:tagLst xmlns:p="http://schemas.openxmlformats.org/presentationml/2006/main">
  <p:tag name="AS_UNIQUEID" val="4951"/>
</p:tagLst>
</file>

<file path=ppt/tags/tag1315.xml><?xml version="1.0" encoding="utf-8"?>
<p:tagLst xmlns:p="http://schemas.openxmlformats.org/presentationml/2006/main">
  <p:tag name="AS_UNIQUEID" val="4952"/>
</p:tagLst>
</file>

<file path=ppt/tags/tag1316.xml><?xml version="1.0" encoding="utf-8"?>
<p:tagLst xmlns:p="http://schemas.openxmlformats.org/presentationml/2006/main">
  <p:tag name="AS_UNIQUEID" val="4953"/>
</p:tagLst>
</file>

<file path=ppt/tags/tag1317.xml><?xml version="1.0" encoding="utf-8"?>
<p:tagLst xmlns:p="http://schemas.openxmlformats.org/presentationml/2006/main">
  <p:tag name="AS_UNIQUEID" val="4954"/>
</p:tagLst>
</file>

<file path=ppt/tags/tag1318.xml><?xml version="1.0" encoding="utf-8"?>
<p:tagLst xmlns:p="http://schemas.openxmlformats.org/presentationml/2006/main">
  <p:tag name="AS_UNIQUEID" val="4956"/>
</p:tagLst>
</file>

<file path=ppt/tags/tag1319.xml><?xml version="1.0" encoding="utf-8"?>
<p:tagLst xmlns:p="http://schemas.openxmlformats.org/presentationml/2006/main">
  <p:tag name="AS_UNIQUEID" val="5360"/>
</p:tagLst>
</file>

<file path=ppt/tags/tag132.xml><?xml version="1.0" encoding="utf-8"?>
<p:tagLst xmlns:p="http://schemas.openxmlformats.org/presentationml/2006/main">
  <p:tag name="AS_UNIQUEID" val="5216"/>
</p:tagLst>
</file>

<file path=ppt/tags/tag1320.xml><?xml version="1.0" encoding="utf-8"?>
<p:tagLst xmlns:p="http://schemas.openxmlformats.org/presentationml/2006/main">
  <p:tag name="AS_UNIQUEID" val="5361"/>
</p:tagLst>
</file>

<file path=ppt/tags/tag1321.xml><?xml version="1.0" encoding="utf-8"?>
<p:tagLst xmlns:p="http://schemas.openxmlformats.org/presentationml/2006/main">
  <p:tag name="AS_UNIQUEID" val="5362"/>
</p:tagLst>
</file>

<file path=ppt/tags/tag1322.xml><?xml version="1.0" encoding="utf-8"?>
<p:tagLst xmlns:p="http://schemas.openxmlformats.org/presentationml/2006/main">
  <p:tag name="AS_UNIQUEID" val="5363"/>
</p:tagLst>
</file>

<file path=ppt/tags/tag1323.xml><?xml version="1.0" encoding="utf-8"?>
<p:tagLst xmlns:p="http://schemas.openxmlformats.org/presentationml/2006/main">
  <p:tag name="AS_UNIQUEID" val="5364"/>
</p:tagLst>
</file>

<file path=ppt/tags/tag1324.xml><?xml version="1.0" encoding="utf-8"?>
<p:tagLst xmlns:p="http://schemas.openxmlformats.org/presentationml/2006/main">
  <p:tag name="AS_UNIQUEID" val="5365"/>
</p:tagLst>
</file>

<file path=ppt/tags/tag1325.xml><?xml version="1.0" encoding="utf-8"?>
<p:tagLst xmlns:p="http://schemas.openxmlformats.org/presentationml/2006/main">
  <p:tag name="AS_UNIQUEID" val="5366"/>
</p:tagLst>
</file>

<file path=ppt/tags/tag1326.xml><?xml version="1.0" encoding="utf-8"?>
<p:tagLst xmlns:p="http://schemas.openxmlformats.org/presentationml/2006/main">
  <p:tag name="AS_UNIQUEID" val="4960"/>
</p:tagLst>
</file>

<file path=ppt/tags/tag1327.xml><?xml version="1.0" encoding="utf-8"?>
<p:tagLst xmlns:p="http://schemas.openxmlformats.org/presentationml/2006/main">
  <p:tag name="AS_UNIQUEID" val="4961"/>
</p:tagLst>
</file>

<file path=ppt/tags/tag1328.xml><?xml version="1.0" encoding="utf-8"?>
<p:tagLst xmlns:p="http://schemas.openxmlformats.org/presentationml/2006/main">
  <p:tag name="AS_UNIQUEID" val="4962"/>
</p:tagLst>
</file>

<file path=ppt/tags/tag1329.xml><?xml version="1.0" encoding="utf-8"?>
<p:tagLst xmlns:p="http://schemas.openxmlformats.org/presentationml/2006/main">
  <p:tag name="AS_UNIQUEID" val="4963"/>
</p:tagLst>
</file>

<file path=ppt/tags/tag133.xml><?xml version="1.0" encoding="utf-8"?>
<p:tagLst xmlns:p="http://schemas.openxmlformats.org/presentationml/2006/main">
  <p:tag name="AS_UNIQUEID" val="5217"/>
</p:tagLst>
</file>

<file path=ppt/tags/tag1330.xml><?xml version="1.0" encoding="utf-8"?>
<p:tagLst xmlns:p="http://schemas.openxmlformats.org/presentationml/2006/main">
  <p:tag name="AS_UNIQUEID" val="4964"/>
</p:tagLst>
</file>

<file path=ppt/tags/tag1331.xml><?xml version="1.0" encoding="utf-8"?>
<p:tagLst xmlns:p="http://schemas.openxmlformats.org/presentationml/2006/main">
  <p:tag name="AS_UNIQUEID" val="5047"/>
</p:tagLst>
</file>

<file path=ppt/tags/tag1332.xml><?xml version="1.0" encoding="utf-8"?>
<p:tagLst xmlns:p="http://schemas.openxmlformats.org/presentationml/2006/main">
  <p:tag name="AS_UNIQUEID" val="5048"/>
</p:tagLst>
</file>

<file path=ppt/tags/tag1333.xml><?xml version="1.0" encoding="utf-8"?>
<p:tagLst xmlns:p="http://schemas.openxmlformats.org/presentationml/2006/main">
  <p:tag name="AS_UNIQUEID" val="5049"/>
</p:tagLst>
</file>

<file path=ppt/tags/tag1334.xml><?xml version="1.0" encoding="utf-8"?>
<p:tagLst xmlns:p="http://schemas.openxmlformats.org/presentationml/2006/main">
  <p:tag name="AS_UNIQUEID" val="5367"/>
</p:tagLst>
</file>

<file path=ppt/tags/tag1335.xml><?xml version="1.0" encoding="utf-8"?>
<p:tagLst xmlns:p="http://schemas.openxmlformats.org/presentationml/2006/main">
  <p:tag name="AS_UNIQUEID" val="5368"/>
</p:tagLst>
</file>

<file path=ppt/tags/tag1336.xml><?xml version="1.0" encoding="utf-8"?>
<p:tagLst xmlns:p="http://schemas.openxmlformats.org/presentationml/2006/main">
  <p:tag name="AS_UNIQUEID" val="5369"/>
</p:tagLst>
</file>

<file path=ppt/tags/tag1337.xml><?xml version="1.0" encoding="utf-8"?>
<p:tagLst xmlns:p="http://schemas.openxmlformats.org/presentationml/2006/main">
  <p:tag name="AS_UNIQUEID" val="5370"/>
</p:tagLst>
</file>

<file path=ppt/tags/tag1338.xml><?xml version="1.0" encoding="utf-8"?>
<p:tagLst xmlns:p="http://schemas.openxmlformats.org/presentationml/2006/main">
  <p:tag name="AS_UNIQUEID" val="5371"/>
</p:tagLst>
</file>

<file path=ppt/tags/tag1339.xml><?xml version="1.0" encoding="utf-8"?>
<p:tagLst xmlns:p="http://schemas.openxmlformats.org/presentationml/2006/main">
  <p:tag name="AS_UNIQUEID" val="5372"/>
</p:tagLst>
</file>

<file path=ppt/tags/tag134.xml><?xml version="1.0" encoding="utf-8"?>
<p:tagLst xmlns:p="http://schemas.openxmlformats.org/presentationml/2006/main">
  <p:tag name="AS_UNIQUEID" val="5218"/>
</p:tagLst>
</file>

<file path=ppt/tags/tag1340.xml><?xml version="1.0" encoding="utf-8"?>
<p:tagLst xmlns:p="http://schemas.openxmlformats.org/presentationml/2006/main">
  <p:tag name="AS_UNIQUEID" val="5373"/>
</p:tagLst>
</file>

<file path=ppt/tags/tag1341.xml><?xml version="1.0" encoding="utf-8"?>
<p:tagLst xmlns:p="http://schemas.openxmlformats.org/presentationml/2006/main">
  <p:tag name="AS_UNIQUEID" val="5374"/>
</p:tagLst>
</file>

<file path=ppt/tags/tag1342.xml><?xml version="1.0" encoding="utf-8"?>
<p:tagLst xmlns:p="http://schemas.openxmlformats.org/presentationml/2006/main">
  <p:tag name="AS_UNIQUEID" val="5375"/>
</p:tagLst>
</file>

<file path=ppt/tags/tag1343.xml><?xml version="1.0" encoding="utf-8"?>
<p:tagLst xmlns:p="http://schemas.openxmlformats.org/presentationml/2006/main">
  <p:tag name="AS_UNIQUEID" val="5376"/>
</p:tagLst>
</file>

<file path=ppt/tags/tag1344.xml><?xml version="1.0" encoding="utf-8"?>
<p:tagLst xmlns:p="http://schemas.openxmlformats.org/presentationml/2006/main">
  <p:tag name="AS_UNIQUEID" val="5377"/>
</p:tagLst>
</file>

<file path=ppt/tags/tag1345.xml><?xml version="1.0" encoding="utf-8"?>
<p:tagLst xmlns:p="http://schemas.openxmlformats.org/presentationml/2006/main">
  <p:tag name="AS_UNIQUEID" val="5378"/>
</p:tagLst>
</file>

<file path=ppt/tags/tag1346.xml><?xml version="1.0" encoding="utf-8"?>
<p:tagLst xmlns:p="http://schemas.openxmlformats.org/presentationml/2006/main">
  <p:tag name="AS_UNIQUEID" val="5379"/>
</p:tagLst>
</file>

<file path=ppt/tags/tag1347.xml><?xml version="1.0" encoding="utf-8"?>
<p:tagLst xmlns:p="http://schemas.openxmlformats.org/presentationml/2006/main">
  <p:tag name="AS_UNIQUEID" val="5380"/>
</p:tagLst>
</file>

<file path=ppt/tags/tag1348.xml><?xml version="1.0" encoding="utf-8"?>
<p:tagLst xmlns:p="http://schemas.openxmlformats.org/presentationml/2006/main">
  <p:tag name="AS_UNIQUEID" val="5381"/>
</p:tagLst>
</file>

<file path=ppt/tags/tag1349.xml><?xml version="1.0" encoding="utf-8"?>
<p:tagLst xmlns:p="http://schemas.openxmlformats.org/presentationml/2006/main">
  <p:tag name="AS_UNIQUEID" val="5382"/>
</p:tagLst>
</file>

<file path=ppt/tags/tag135.xml><?xml version="1.0" encoding="utf-8"?>
<p:tagLst xmlns:p="http://schemas.openxmlformats.org/presentationml/2006/main">
  <p:tag name="AS_UNIQUEID" val="5219"/>
</p:tagLst>
</file>

<file path=ppt/tags/tag1350.xml><?xml version="1.0" encoding="utf-8"?>
<p:tagLst xmlns:p="http://schemas.openxmlformats.org/presentationml/2006/main">
  <p:tag name="AS_UNIQUEID" val="5383"/>
</p:tagLst>
</file>

<file path=ppt/tags/tag1351.xml><?xml version="1.0" encoding="utf-8"?>
<p:tagLst xmlns:p="http://schemas.openxmlformats.org/presentationml/2006/main">
  <p:tag name="AS_UNIQUEID" val="5384"/>
</p:tagLst>
</file>

<file path=ppt/tags/tag1352.xml><?xml version="1.0" encoding="utf-8"?>
<p:tagLst xmlns:p="http://schemas.openxmlformats.org/presentationml/2006/main">
  <p:tag name="AS_UNIQUEID" val="5385"/>
</p:tagLst>
</file>

<file path=ppt/tags/tag1353.xml><?xml version="1.0" encoding="utf-8"?>
<p:tagLst xmlns:p="http://schemas.openxmlformats.org/presentationml/2006/main">
  <p:tag name="AS_UNIQUEID" val="5386"/>
</p:tagLst>
</file>

<file path=ppt/tags/tag1354.xml><?xml version="1.0" encoding="utf-8"?>
<p:tagLst xmlns:p="http://schemas.openxmlformats.org/presentationml/2006/main">
  <p:tag name="AS_UNIQUEID" val="5387"/>
</p:tagLst>
</file>

<file path=ppt/tags/tag1355.xml><?xml version="1.0" encoding="utf-8"?>
<p:tagLst xmlns:p="http://schemas.openxmlformats.org/presentationml/2006/main">
  <p:tag name="AS_UNIQUEID" val="5388"/>
</p:tagLst>
</file>

<file path=ppt/tags/tag1356.xml><?xml version="1.0" encoding="utf-8"?>
<p:tagLst xmlns:p="http://schemas.openxmlformats.org/presentationml/2006/main">
  <p:tag name="AS_UNIQUEID" val="5389"/>
</p:tagLst>
</file>

<file path=ppt/tags/tag1357.xml><?xml version="1.0" encoding="utf-8"?>
<p:tagLst xmlns:p="http://schemas.openxmlformats.org/presentationml/2006/main">
  <p:tag name="AS_UNIQUEID" val="3377"/>
</p:tagLst>
</file>

<file path=ppt/tags/tag1358.xml><?xml version="1.0" encoding="utf-8"?>
<p:tagLst xmlns:p="http://schemas.openxmlformats.org/presentationml/2006/main">
  <p:tag name="AS_UNIQUEID" val="5390"/>
</p:tagLst>
</file>

<file path=ppt/tags/tag1359.xml><?xml version="1.0" encoding="utf-8"?>
<p:tagLst xmlns:p="http://schemas.openxmlformats.org/presentationml/2006/main">
  <p:tag name="AS_UNIQUEID" val="5391"/>
</p:tagLst>
</file>

<file path=ppt/tags/tag136.xml><?xml version="1.0" encoding="utf-8"?>
<p:tagLst xmlns:p="http://schemas.openxmlformats.org/presentationml/2006/main">
  <p:tag name="AS_UNIQUEID" val="5220"/>
</p:tagLst>
</file>

<file path=ppt/tags/tag1360.xml><?xml version="1.0" encoding="utf-8"?>
<p:tagLst xmlns:p="http://schemas.openxmlformats.org/presentationml/2006/main">
  <p:tag name="AS_UNIQUEID" val="5392"/>
</p:tagLst>
</file>

<file path=ppt/tags/tag1361.xml><?xml version="1.0" encoding="utf-8"?>
<p:tagLst xmlns:p="http://schemas.openxmlformats.org/presentationml/2006/main">
  <p:tag name="AS_UNIQUEID" val="5393"/>
</p:tagLst>
</file>

<file path=ppt/tags/tag1362.xml><?xml version="1.0" encoding="utf-8"?>
<p:tagLst xmlns:p="http://schemas.openxmlformats.org/presentationml/2006/main">
  <p:tag name="AS_UNIQUEID" val="5394"/>
</p:tagLst>
</file>

<file path=ppt/tags/tag1363.xml><?xml version="1.0" encoding="utf-8"?>
<p:tagLst xmlns:p="http://schemas.openxmlformats.org/presentationml/2006/main">
  <p:tag name="AS_UNIQUEID" val="5395"/>
</p:tagLst>
</file>

<file path=ppt/tags/tag1364.xml><?xml version="1.0" encoding="utf-8"?>
<p:tagLst xmlns:p="http://schemas.openxmlformats.org/presentationml/2006/main">
  <p:tag name="AS_UNIQUEID" val="1128"/>
</p:tagLst>
</file>

<file path=ppt/tags/tag1365.xml><?xml version="1.0" encoding="utf-8"?>
<p:tagLst xmlns:p="http://schemas.openxmlformats.org/presentationml/2006/main">
  <p:tag name="AS_UNIQUEID" val="1129"/>
</p:tagLst>
</file>

<file path=ppt/tags/tag1366.xml><?xml version="1.0" encoding="utf-8"?>
<p:tagLst xmlns:p="http://schemas.openxmlformats.org/presentationml/2006/main">
  <p:tag name="AS_UNIQUEID" val="1130"/>
</p:tagLst>
</file>

<file path=ppt/tags/tag1367.xml><?xml version="1.0" encoding="utf-8"?>
<p:tagLst xmlns:p="http://schemas.openxmlformats.org/presentationml/2006/main">
  <p:tag name="AS_UNIQUEID" val="5396"/>
</p:tagLst>
</file>

<file path=ppt/tags/tag1368.xml><?xml version="1.0" encoding="utf-8"?>
<p:tagLst xmlns:p="http://schemas.openxmlformats.org/presentationml/2006/main">
  <p:tag name="AS_UNIQUEID" val="1135"/>
</p:tagLst>
</file>

<file path=ppt/tags/tag1369.xml><?xml version="1.0" encoding="utf-8"?>
<p:tagLst xmlns:p="http://schemas.openxmlformats.org/presentationml/2006/main">
  <p:tag name="AS_UNIQUEID" val="1136"/>
</p:tagLst>
</file>

<file path=ppt/tags/tag137.xml><?xml version="1.0" encoding="utf-8"?>
<p:tagLst xmlns:p="http://schemas.openxmlformats.org/presentationml/2006/main">
  <p:tag name="AS_UNIQUEID" val="5221"/>
</p:tagLst>
</file>

<file path=ppt/tags/tag1370.xml><?xml version="1.0" encoding="utf-8"?>
<p:tagLst xmlns:p="http://schemas.openxmlformats.org/presentationml/2006/main">
  <p:tag name="AS_UNIQUEID" val="1137"/>
</p:tagLst>
</file>

<file path=ppt/tags/tag1371.xml><?xml version="1.0" encoding="utf-8"?>
<p:tagLst xmlns:p="http://schemas.openxmlformats.org/presentationml/2006/main">
  <p:tag name="AS_UNIQUEID" val="1138"/>
</p:tagLst>
</file>

<file path=ppt/tags/tag1372.xml><?xml version="1.0" encoding="utf-8"?>
<p:tagLst xmlns:p="http://schemas.openxmlformats.org/presentationml/2006/main">
  <p:tag name="AS_UNIQUEID" val="1139"/>
</p:tagLst>
</file>

<file path=ppt/tags/tag1373.xml><?xml version="1.0" encoding="utf-8"?>
<p:tagLst xmlns:p="http://schemas.openxmlformats.org/presentationml/2006/main">
  <p:tag name="AS_UNIQUEID" val="1140"/>
</p:tagLst>
</file>

<file path=ppt/tags/tag1374.xml><?xml version="1.0" encoding="utf-8"?>
<p:tagLst xmlns:p="http://schemas.openxmlformats.org/presentationml/2006/main">
  <p:tag name="AS_UNIQUEID" val="1141"/>
</p:tagLst>
</file>

<file path=ppt/tags/tag1375.xml><?xml version="1.0" encoding="utf-8"?>
<p:tagLst xmlns:p="http://schemas.openxmlformats.org/presentationml/2006/main">
  <p:tag name="AS_UNIQUEID" val="1142"/>
</p:tagLst>
</file>

<file path=ppt/tags/tag1376.xml><?xml version="1.0" encoding="utf-8"?>
<p:tagLst xmlns:p="http://schemas.openxmlformats.org/presentationml/2006/main">
  <p:tag name="AS_UNIQUEID" val="1143"/>
</p:tagLst>
</file>

<file path=ppt/tags/tag1377.xml><?xml version="1.0" encoding="utf-8"?>
<p:tagLst xmlns:p="http://schemas.openxmlformats.org/presentationml/2006/main">
  <p:tag name="AS_UNIQUEID" val="1144"/>
</p:tagLst>
</file>

<file path=ppt/tags/tag1378.xml><?xml version="1.0" encoding="utf-8"?>
<p:tagLst xmlns:p="http://schemas.openxmlformats.org/presentationml/2006/main">
  <p:tag name="AS_UNIQUEID" val="1145"/>
</p:tagLst>
</file>

<file path=ppt/tags/tag1379.xml><?xml version="1.0" encoding="utf-8"?>
<p:tagLst xmlns:p="http://schemas.openxmlformats.org/presentationml/2006/main">
  <p:tag name="AS_UNIQUEID" val="1146"/>
</p:tagLst>
</file>

<file path=ppt/tags/tag138.xml><?xml version="1.0" encoding="utf-8"?>
<p:tagLst xmlns:p="http://schemas.openxmlformats.org/presentationml/2006/main">
  <p:tag name="AS_UNIQUEID" val="5222"/>
</p:tagLst>
</file>

<file path=ppt/tags/tag1380.xml><?xml version="1.0" encoding="utf-8"?>
<p:tagLst xmlns:p="http://schemas.openxmlformats.org/presentationml/2006/main">
  <p:tag name="AS_UNIQUEID" val="1147"/>
</p:tagLst>
</file>

<file path=ppt/tags/tag1381.xml><?xml version="1.0" encoding="utf-8"?>
<p:tagLst xmlns:p="http://schemas.openxmlformats.org/presentationml/2006/main">
  <p:tag name="AS_UNIQUEID" val="1148"/>
</p:tagLst>
</file>

<file path=ppt/tags/tag1382.xml><?xml version="1.0" encoding="utf-8"?>
<p:tagLst xmlns:p="http://schemas.openxmlformats.org/presentationml/2006/main">
  <p:tag name="AS_UNIQUEID" val="1149"/>
</p:tagLst>
</file>

<file path=ppt/tags/tag1383.xml><?xml version="1.0" encoding="utf-8"?>
<p:tagLst xmlns:p="http://schemas.openxmlformats.org/presentationml/2006/main">
  <p:tag name="AS_UNIQUEID" val="1150"/>
</p:tagLst>
</file>

<file path=ppt/tags/tag1384.xml><?xml version="1.0" encoding="utf-8"?>
<p:tagLst xmlns:p="http://schemas.openxmlformats.org/presentationml/2006/main">
  <p:tag name="AS_UNIQUEID" val="1151"/>
</p:tagLst>
</file>

<file path=ppt/tags/tag1385.xml><?xml version="1.0" encoding="utf-8"?>
<p:tagLst xmlns:p="http://schemas.openxmlformats.org/presentationml/2006/main">
  <p:tag name="AS_UNIQUEID" val="1152"/>
</p:tagLst>
</file>

<file path=ppt/tags/tag1386.xml><?xml version="1.0" encoding="utf-8"?>
<p:tagLst xmlns:p="http://schemas.openxmlformats.org/presentationml/2006/main">
  <p:tag name="AS_UNIQUEID" val="1153"/>
</p:tagLst>
</file>

<file path=ppt/tags/tag1387.xml><?xml version="1.0" encoding="utf-8"?>
<p:tagLst xmlns:p="http://schemas.openxmlformats.org/presentationml/2006/main">
  <p:tag name="AS_UNIQUEID" val="1154"/>
</p:tagLst>
</file>

<file path=ppt/tags/tag1388.xml><?xml version="1.0" encoding="utf-8"?>
<p:tagLst xmlns:p="http://schemas.openxmlformats.org/presentationml/2006/main">
  <p:tag name="AS_UNIQUEID" val="1155"/>
</p:tagLst>
</file>

<file path=ppt/tags/tag1389.xml><?xml version="1.0" encoding="utf-8"?>
<p:tagLst xmlns:p="http://schemas.openxmlformats.org/presentationml/2006/main">
  <p:tag name="AS_UNIQUEID" val="1156"/>
</p:tagLst>
</file>

<file path=ppt/tags/tag139.xml><?xml version="1.0" encoding="utf-8"?>
<p:tagLst xmlns:p="http://schemas.openxmlformats.org/presentationml/2006/main">
  <p:tag name="AS_UNIQUEID" val="5223"/>
</p:tagLst>
</file>

<file path=ppt/tags/tag1390.xml><?xml version="1.0" encoding="utf-8"?>
<p:tagLst xmlns:p="http://schemas.openxmlformats.org/presentationml/2006/main">
  <p:tag name="AS_UNIQUEID" val="1157"/>
</p:tagLst>
</file>

<file path=ppt/tags/tag1391.xml><?xml version="1.0" encoding="utf-8"?>
<p:tagLst xmlns:p="http://schemas.openxmlformats.org/presentationml/2006/main">
  <p:tag name="AS_UNIQUEID" val="1158"/>
</p:tagLst>
</file>

<file path=ppt/tags/tag1392.xml><?xml version="1.0" encoding="utf-8"?>
<p:tagLst xmlns:p="http://schemas.openxmlformats.org/presentationml/2006/main">
  <p:tag name="AS_UNIQUEID" val="1159"/>
</p:tagLst>
</file>

<file path=ppt/tags/tag1393.xml><?xml version="1.0" encoding="utf-8"?>
<p:tagLst xmlns:p="http://schemas.openxmlformats.org/presentationml/2006/main">
  <p:tag name="AS_UNIQUEID" val="1160"/>
</p:tagLst>
</file>

<file path=ppt/tags/tag1394.xml><?xml version="1.0" encoding="utf-8"?>
<p:tagLst xmlns:p="http://schemas.openxmlformats.org/presentationml/2006/main">
  <p:tag name="AS_UNIQUEID" val="1161"/>
</p:tagLst>
</file>

<file path=ppt/tags/tag1395.xml><?xml version="1.0" encoding="utf-8"?>
<p:tagLst xmlns:p="http://schemas.openxmlformats.org/presentationml/2006/main">
  <p:tag name="AS_UNIQUEID" val="1162"/>
</p:tagLst>
</file>

<file path=ppt/tags/tag1396.xml><?xml version="1.0" encoding="utf-8"?>
<p:tagLst xmlns:p="http://schemas.openxmlformats.org/presentationml/2006/main">
  <p:tag name="AS_UNIQUEID" val="1163"/>
</p:tagLst>
</file>

<file path=ppt/tags/tag1397.xml><?xml version="1.0" encoding="utf-8"?>
<p:tagLst xmlns:p="http://schemas.openxmlformats.org/presentationml/2006/main">
  <p:tag name="AS_UNIQUEID" val="1164"/>
</p:tagLst>
</file>

<file path=ppt/tags/tag1398.xml><?xml version="1.0" encoding="utf-8"?>
<p:tagLst xmlns:p="http://schemas.openxmlformats.org/presentationml/2006/main">
  <p:tag name="AS_UNIQUEID" val="1165"/>
</p:tagLst>
</file>

<file path=ppt/tags/tag1399.xml><?xml version="1.0" encoding="utf-8"?>
<p:tagLst xmlns:p="http://schemas.openxmlformats.org/presentationml/2006/main">
  <p:tag name="AS_UNIQUEID" val="1166"/>
</p:tagLst>
</file>

<file path=ppt/tags/tag14.xml><?xml version="1.0" encoding="utf-8"?>
<p:tagLst xmlns:p="http://schemas.openxmlformats.org/presentationml/2006/main">
  <p:tag name="AS_UNIQUEID" val="5103"/>
</p:tagLst>
</file>

<file path=ppt/tags/tag140.xml><?xml version="1.0" encoding="utf-8"?>
<p:tagLst xmlns:p="http://schemas.openxmlformats.org/presentationml/2006/main">
  <p:tag name="AS_UNIQUEID" val="5224"/>
</p:tagLst>
</file>

<file path=ppt/tags/tag1400.xml><?xml version="1.0" encoding="utf-8"?>
<p:tagLst xmlns:p="http://schemas.openxmlformats.org/presentationml/2006/main">
  <p:tag name="AS_UNIQUEID" val="1167"/>
</p:tagLst>
</file>

<file path=ppt/tags/tag1401.xml><?xml version="1.0" encoding="utf-8"?>
<p:tagLst xmlns:p="http://schemas.openxmlformats.org/presentationml/2006/main">
  <p:tag name="AS_UNIQUEID" val="1168"/>
</p:tagLst>
</file>

<file path=ppt/tags/tag1402.xml><?xml version="1.0" encoding="utf-8"?>
<p:tagLst xmlns:p="http://schemas.openxmlformats.org/presentationml/2006/main">
  <p:tag name="AS_UNIQUEID" val="1169"/>
</p:tagLst>
</file>

<file path=ppt/tags/tag1403.xml><?xml version="1.0" encoding="utf-8"?>
<p:tagLst xmlns:p="http://schemas.openxmlformats.org/presentationml/2006/main">
  <p:tag name="AS_UNIQUEID" val="1170"/>
</p:tagLst>
</file>

<file path=ppt/tags/tag1404.xml><?xml version="1.0" encoding="utf-8"?>
<p:tagLst xmlns:p="http://schemas.openxmlformats.org/presentationml/2006/main">
  <p:tag name="AS_UNIQUEID" val="1171"/>
</p:tagLst>
</file>

<file path=ppt/tags/tag1405.xml><?xml version="1.0" encoding="utf-8"?>
<p:tagLst xmlns:p="http://schemas.openxmlformats.org/presentationml/2006/main">
  <p:tag name="AS_UNIQUEID" val="1172"/>
</p:tagLst>
</file>

<file path=ppt/tags/tag1406.xml><?xml version="1.0" encoding="utf-8"?>
<p:tagLst xmlns:p="http://schemas.openxmlformats.org/presentationml/2006/main">
  <p:tag name="AS_UNIQUEID" val="1173"/>
</p:tagLst>
</file>

<file path=ppt/tags/tag1407.xml><?xml version="1.0" encoding="utf-8"?>
<p:tagLst xmlns:p="http://schemas.openxmlformats.org/presentationml/2006/main">
  <p:tag name="AS_UNIQUEID" val="1174"/>
</p:tagLst>
</file>

<file path=ppt/tags/tag1408.xml><?xml version="1.0" encoding="utf-8"?>
<p:tagLst xmlns:p="http://schemas.openxmlformats.org/presentationml/2006/main">
  <p:tag name="AS_UNIQUEID" val="1175"/>
</p:tagLst>
</file>

<file path=ppt/tags/tag1409.xml><?xml version="1.0" encoding="utf-8"?>
<p:tagLst xmlns:p="http://schemas.openxmlformats.org/presentationml/2006/main">
  <p:tag name="AS_UNIQUEID" val="1176"/>
</p:tagLst>
</file>

<file path=ppt/tags/tag141.xml><?xml version="1.0" encoding="utf-8"?>
<p:tagLst xmlns:p="http://schemas.openxmlformats.org/presentationml/2006/main">
  <p:tag name="AS_UNIQUEID" val="5225"/>
</p:tagLst>
</file>

<file path=ppt/tags/tag1410.xml><?xml version="1.0" encoding="utf-8"?>
<p:tagLst xmlns:p="http://schemas.openxmlformats.org/presentationml/2006/main">
  <p:tag name="AS_UNIQUEID" val="1177"/>
</p:tagLst>
</file>

<file path=ppt/tags/tag1411.xml><?xml version="1.0" encoding="utf-8"?>
<p:tagLst xmlns:p="http://schemas.openxmlformats.org/presentationml/2006/main">
  <p:tag name="AS_UNIQUEID" val="1178"/>
</p:tagLst>
</file>

<file path=ppt/tags/tag1412.xml><?xml version="1.0" encoding="utf-8"?>
<p:tagLst xmlns:p="http://schemas.openxmlformats.org/presentationml/2006/main">
  <p:tag name="AS_UNIQUEID" val="1179"/>
</p:tagLst>
</file>

<file path=ppt/tags/tag1413.xml><?xml version="1.0" encoding="utf-8"?>
<p:tagLst xmlns:p="http://schemas.openxmlformats.org/presentationml/2006/main">
  <p:tag name="AS_UNIQUEID" val="1180"/>
</p:tagLst>
</file>

<file path=ppt/tags/tag1414.xml><?xml version="1.0" encoding="utf-8"?>
<p:tagLst xmlns:p="http://schemas.openxmlformats.org/presentationml/2006/main">
  <p:tag name="AS_UNIQUEID" val="1181"/>
</p:tagLst>
</file>

<file path=ppt/tags/tag1415.xml><?xml version="1.0" encoding="utf-8"?>
<p:tagLst xmlns:p="http://schemas.openxmlformats.org/presentationml/2006/main">
  <p:tag name="AS_UNIQUEID" val="1182"/>
</p:tagLst>
</file>

<file path=ppt/tags/tag1416.xml><?xml version="1.0" encoding="utf-8"?>
<p:tagLst xmlns:p="http://schemas.openxmlformats.org/presentationml/2006/main">
  <p:tag name="AS_UNIQUEID" val="1183"/>
</p:tagLst>
</file>

<file path=ppt/tags/tag1417.xml><?xml version="1.0" encoding="utf-8"?>
<p:tagLst xmlns:p="http://schemas.openxmlformats.org/presentationml/2006/main">
  <p:tag name="AS_UNIQUEID" val="1184"/>
</p:tagLst>
</file>

<file path=ppt/tags/tag1418.xml><?xml version="1.0" encoding="utf-8"?>
<p:tagLst xmlns:p="http://schemas.openxmlformats.org/presentationml/2006/main">
  <p:tag name="AS_UNIQUEID" val="1185"/>
</p:tagLst>
</file>

<file path=ppt/tags/tag1419.xml><?xml version="1.0" encoding="utf-8"?>
<p:tagLst xmlns:p="http://schemas.openxmlformats.org/presentationml/2006/main">
  <p:tag name="AS_UNIQUEID" val="1186"/>
</p:tagLst>
</file>

<file path=ppt/tags/tag142.xml><?xml version="1.0" encoding="utf-8"?>
<p:tagLst xmlns:p="http://schemas.openxmlformats.org/presentationml/2006/main">
  <p:tag name="AS_UNIQUEID" val="5226"/>
</p:tagLst>
</file>

<file path=ppt/tags/tag1420.xml><?xml version="1.0" encoding="utf-8"?>
<p:tagLst xmlns:p="http://schemas.openxmlformats.org/presentationml/2006/main">
  <p:tag name="AS_UNIQUEID" val="1187"/>
</p:tagLst>
</file>

<file path=ppt/tags/tag1421.xml><?xml version="1.0" encoding="utf-8"?>
<p:tagLst xmlns:p="http://schemas.openxmlformats.org/presentationml/2006/main">
  <p:tag name="AS_UNIQUEID" val="1188"/>
</p:tagLst>
</file>

<file path=ppt/tags/tag1422.xml><?xml version="1.0" encoding="utf-8"?>
<p:tagLst xmlns:p="http://schemas.openxmlformats.org/presentationml/2006/main">
  <p:tag name="AS_UNIQUEID" val="1189"/>
</p:tagLst>
</file>

<file path=ppt/tags/tag1423.xml><?xml version="1.0" encoding="utf-8"?>
<p:tagLst xmlns:p="http://schemas.openxmlformats.org/presentationml/2006/main">
  <p:tag name="AS_UNIQUEID" val="1190"/>
</p:tagLst>
</file>

<file path=ppt/tags/tag1424.xml><?xml version="1.0" encoding="utf-8"?>
<p:tagLst xmlns:p="http://schemas.openxmlformats.org/presentationml/2006/main">
  <p:tag name="AS_UNIQUEID" val="1191"/>
</p:tagLst>
</file>

<file path=ppt/tags/tag1425.xml><?xml version="1.0" encoding="utf-8"?>
<p:tagLst xmlns:p="http://schemas.openxmlformats.org/presentationml/2006/main">
  <p:tag name="AS_UNIQUEID" val="1192"/>
</p:tagLst>
</file>

<file path=ppt/tags/tag1426.xml><?xml version="1.0" encoding="utf-8"?>
<p:tagLst xmlns:p="http://schemas.openxmlformats.org/presentationml/2006/main">
  <p:tag name="AS_UNIQUEID" val="1193"/>
</p:tagLst>
</file>

<file path=ppt/tags/tag1427.xml><?xml version="1.0" encoding="utf-8"?>
<p:tagLst xmlns:p="http://schemas.openxmlformats.org/presentationml/2006/main">
  <p:tag name="AS_UNIQUEID" val="1194"/>
</p:tagLst>
</file>

<file path=ppt/tags/tag1428.xml><?xml version="1.0" encoding="utf-8"?>
<p:tagLst xmlns:p="http://schemas.openxmlformats.org/presentationml/2006/main">
  <p:tag name="AS_UNIQUEID" val="1195"/>
</p:tagLst>
</file>

<file path=ppt/tags/tag1429.xml><?xml version="1.0" encoding="utf-8"?>
<p:tagLst xmlns:p="http://schemas.openxmlformats.org/presentationml/2006/main">
  <p:tag name="AS_UNIQUEID" val="1196"/>
</p:tagLst>
</file>

<file path=ppt/tags/tag143.xml><?xml version="1.0" encoding="utf-8"?>
<p:tagLst xmlns:p="http://schemas.openxmlformats.org/presentationml/2006/main">
  <p:tag name="AS_UNIQUEID" val="5227"/>
</p:tagLst>
</file>

<file path=ppt/tags/tag1430.xml><?xml version="1.0" encoding="utf-8"?>
<p:tagLst xmlns:p="http://schemas.openxmlformats.org/presentationml/2006/main">
  <p:tag name="AS_UNIQUEID" val="1197"/>
</p:tagLst>
</file>

<file path=ppt/tags/tag1431.xml><?xml version="1.0" encoding="utf-8"?>
<p:tagLst xmlns:p="http://schemas.openxmlformats.org/presentationml/2006/main">
  <p:tag name="AS_UNIQUEID" val="1198"/>
</p:tagLst>
</file>

<file path=ppt/tags/tag1432.xml><?xml version="1.0" encoding="utf-8"?>
<p:tagLst xmlns:p="http://schemas.openxmlformats.org/presentationml/2006/main">
  <p:tag name="AS_UNIQUEID" val="1199"/>
</p:tagLst>
</file>

<file path=ppt/tags/tag1433.xml><?xml version="1.0" encoding="utf-8"?>
<p:tagLst xmlns:p="http://schemas.openxmlformats.org/presentationml/2006/main">
  <p:tag name="AS_UNIQUEID" val="1200"/>
</p:tagLst>
</file>

<file path=ppt/tags/tag1434.xml><?xml version="1.0" encoding="utf-8"?>
<p:tagLst xmlns:p="http://schemas.openxmlformats.org/presentationml/2006/main">
  <p:tag name="AS_UNIQUEID" val="1201"/>
</p:tagLst>
</file>

<file path=ppt/tags/tag1435.xml><?xml version="1.0" encoding="utf-8"?>
<p:tagLst xmlns:p="http://schemas.openxmlformats.org/presentationml/2006/main">
  <p:tag name="AS_UNIQUEID" val="1202"/>
</p:tagLst>
</file>

<file path=ppt/tags/tag1436.xml><?xml version="1.0" encoding="utf-8"?>
<p:tagLst xmlns:p="http://schemas.openxmlformats.org/presentationml/2006/main">
  <p:tag name="AS_UNIQUEID" val="1203"/>
</p:tagLst>
</file>

<file path=ppt/tags/tag1437.xml><?xml version="1.0" encoding="utf-8"?>
<p:tagLst xmlns:p="http://schemas.openxmlformats.org/presentationml/2006/main">
  <p:tag name="AS_UNIQUEID" val="1204"/>
</p:tagLst>
</file>

<file path=ppt/tags/tag1438.xml><?xml version="1.0" encoding="utf-8"?>
<p:tagLst xmlns:p="http://schemas.openxmlformats.org/presentationml/2006/main">
  <p:tag name="AS_UNIQUEID" val="1205"/>
</p:tagLst>
</file>

<file path=ppt/tags/tag1439.xml><?xml version="1.0" encoding="utf-8"?>
<p:tagLst xmlns:p="http://schemas.openxmlformats.org/presentationml/2006/main">
  <p:tag name="AS_UNIQUEID" val="1206"/>
</p:tagLst>
</file>

<file path=ppt/tags/tag144.xml><?xml version="1.0" encoding="utf-8"?>
<p:tagLst xmlns:p="http://schemas.openxmlformats.org/presentationml/2006/main">
  <p:tag name="AS_UNIQUEID" val="5228"/>
</p:tagLst>
</file>

<file path=ppt/tags/tag1440.xml><?xml version="1.0" encoding="utf-8"?>
<p:tagLst xmlns:p="http://schemas.openxmlformats.org/presentationml/2006/main">
  <p:tag name="AS_UNIQUEID" val="1207"/>
</p:tagLst>
</file>

<file path=ppt/tags/tag1441.xml><?xml version="1.0" encoding="utf-8"?>
<p:tagLst xmlns:p="http://schemas.openxmlformats.org/presentationml/2006/main">
  <p:tag name="AS_UNIQUEID" val="1208"/>
</p:tagLst>
</file>

<file path=ppt/tags/tag1442.xml><?xml version="1.0" encoding="utf-8"?>
<p:tagLst xmlns:p="http://schemas.openxmlformats.org/presentationml/2006/main">
  <p:tag name="AS_UNIQUEID" val="1209"/>
</p:tagLst>
</file>

<file path=ppt/tags/tag1443.xml><?xml version="1.0" encoding="utf-8"?>
<p:tagLst xmlns:p="http://schemas.openxmlformats.org/presentationml/2006/main">
  <p:tag name="AS_UNIQUEID" val="1210"/>
</p:tagLst>
</file>

<file path=ppt/tags/tag1444.xml><?xml version="1.0" encoding="utf-8"?>
<p:tagLst xmlns:p="http://schemas.openxmlformats.org/presentationml/2006/main">
  <p:tag name="AS_UNIQUEID" val="1211"/>
</p:tagLst>
</file>

<file path=ppt/tags/tag1445.xml><?xml version="1.0" encoding="utf-8"?>
<p:tagLst xmlns:p="http://schemas.openxmlformats.org/presentationml/2006/main">
  <p:tag name="AS_UNIQUEID" val="1212"/>
</p:tagLst>
</file>

<file path=ppt/tags/tag1446.xml><?xml version="1.0" encoding="utf-8"?>
<p:tagLst xmlns:p="http://schemas.openxmlformats.org/presentationml/2006/main">
  <p:tag name="AS_UNIQUEID" val="1213"/>
</p:tagLst>
</file>

<file path=ppt/tags/tag1447.xml><?xml version="1.0" encoding="utf-8"?>
<p:tagLst xmlns:p="http://schemas.openxmlformats.org/presentationml/2006/main">
  <p:tag name="AS_UNIQUEID" val="1214"/>
</p:tagLst>
</file>

<file path=ppt/tags/tag1448.xml><?xml version="1.0" encoding="utf-8"?>
<p:tagLst xmlns:p="http://schemas.openxmlformats.org/presentationml/2006/main">
  <p:tag name="AS_UNIQUEID" val="1215"/>
</p:tagLst>
</file>

<file path=ppt/tags/tag1449.xml><?xml version="1.0" encoding="utf-8"?>
<p:tagLst xmlns:p="http://schemas.openxmlformats.org/presentationml/2006/main">
  <p:tag name="AS_UNIQUEID" val="1216"/>
</p:tagLst>
</file>

<file path=ppt/tags/tag145.xml><?xml version="1.0" encoding="utf-8"?>
<p:tagLst xmlns:p="http://schemas.openxmlformats.org/presentationml/2006/main">
  <p:tag name="AS_UNIQUEID" val="5229"/>
</p:tagLst>
</file>

<file path=ppt/tags/tag1450.xml><?xml version="1.0" encoding="utf-8"?>
<p:tagLst xmlns:p="http://schemas.openxmlformats.org/presentationml/2006/main">
  <p:tag name="AS_UNIQUEID" val="1217"/>
</p:tagLst>
</file>

<file path=ppt/tags/tag1451.xml><?xml version="1.0" encoding="utf-8"?>
<p:tagLst xmlns:p="http://schemas.openxmlformats.org/presentationml/2006/main">
  <p:tag name="AS_UNIQUEID" val="1218"/>
</p:tagLst>
</file>

<file path=ppt/tags/tag1452.xml><?xml version="1.0" encoding="utf-8"?>
<p:tagLst xmlns:p="http://schemas.openxmlformats.org/presentationml/2006/main">
  <p:tag name="AS_UNIQUEID" val="1219"/>
</p:tagLst>
</file>

<file path=ppt/tags/tag1453.xml><?xml version="1.0" encoding="utf-8"?>
<p:tagLst xmlns:p="http://schemas.openxmlformats.org/presentationml/2006/main">
  <p:tag name="AS_UNIQUEID" val="1220"/>
</p:tagLst>
</file>

<file path=ppt/tags/tag1454.xml><?xml version="1.0" encoding="utf-8"?>
<p:tagLst xmlns:p="http://schemas.openxmlformats.org/presentationml/2006/main">
  <p:tag name="AS_UNIQUEID" val="1221"/>
</p:tagLst>
</file>

<file path=ppt/tags/tag1455.xml><?xml version="1.0" encoding="utf-8"?>
<p:tagLst xmlns:p="http://schemas.openxmlformats.org/presentationml/2006/main">
  <p:tag name="AS_UNIQUEID" val="1222"/>
</p:tagLst>
</file>

<file path=ppt/tags/tag1456.xml><?xml version="1.0" encoding="utf-8"?>
<p:tagLst xmlns:p="http://schemas.openxmlformats.org/presentationml/2006/main">
  <p:tag name="AS_UNIQUEID" val="1223"/>
</p:tagLst>
</file>

<file path=ppt/tags/tag1457.xml><?xml version="1.0" encoding="utf-8"?>
<p:tagLst xmlns:p="http://schemas.openxmlformats.org/presentationml/2006/main">
  <p:tag name="AS_UNIQUEID" val="1224"/>
</p:tagLst>
</file>

<file path=ppt/tags/tag1458.xml><?xml version="1.0" encoding="utf-8"?>
<p:tagLst xmlns:p="http://schemas.openxmlformats.org/presentationml/2006/main">
  <p:tag name="AS_UNIQUEID" val="1225"/>
</p:tagLst>
</file>

<file path=ppt/tags/tag1459.xml><?xml version="1.0" encoding="utf-8"?>
<p:tagLst xmlns:p="http://schemas.openxmlformats.org/presentationml/2006/main">
  <p:tag name="AS_UNIQUEID" val="1226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0.xml><?xml version="1.0" encoding="utf-8"?>
<p:tagLst xmlns:p="http://schemas.openxmlformats.org/presentationml/2006/main">
  <p:tag name="AS_UNIQUEID" val="1227"/>
</p:tagLst>
</file>

<file path=ppt/tags/tag1461.xml><?xml version="1.0" encoding="utf-8"?>
<p:tagLst xmlns:p="http://schemas.openxmlformats.org/presentationml/2006/main">
  <p:tag name="AS_UNIQUEID" val="1228"/>
</p:tagLst>
</file>

<file path=ppt/tags/tag1462.xml><?xml version="1.0" encoding="utf-8"?>
<p:tagLst xmlns:p="http://schemas.openxmlformats.org/presentationml/2006/main">
  <p:tag name="AS_UNIQUEID" val="1229"/>
</p:tagLst>
</file>

<file path=ppt/tags/tag1463.xml><?xml version="1.0" encoding="utf-8"?>
<p:tagLst xmlns:p="http://schemas.openxmlformats.org/presentationml/2006/main">
  <p:tag name="AS_UNIQUEID" val="1230"/>
</p:tagLst>
</file>

<file path=ppt/tags/tag1464.xml><?xml version="1.0" encoding="utf-8"?>
<p:tagLst xmlns:p="http://schemas.openxmlformats.org/presentationml/2006/main">
  <p:tag name="AS_UNIQUEID" val="1231"/>
</p:tagLst>
</file>

<file path=ppt/tags/tag1465.xml><?xml version="1.0" encoding="utf-8"?>
<p:tagLst xmlns:p="http://schemas.openxmlformats.org/presentationml/2006/main">
  <p:tag name="AS_UNIQUEID" val="1232"/>
</p:tagLst>
</file>

<file path=ppt/tags/tag1466.xml><?xml version="1.0" encoding="utf-8"?>
<p:tagLst xmlns:p="http://schemas.openxmlformats.org/presentationml/2006/main">
  <p:tag name="AS_UNIQUEID" val="1233"/>
</p:tagLst>
</file>

<file path=ppt/tags/tag1467.xml><?xml version="1.0" encoding="utf-8"?>
<p:tagLst xmlns:p="http://schemas.openxmlformats.org/presentationml/2006/main">
  <p:tag name="AS_UNIQUEID" val="1234"/>
</p:tagLst>
</file>

<file path=ppt/tags/tag1468.xml><?xml version="1.0" encoding="utf-8"?>
<p:tagLst xmlns:p="http://schemas.openxmlformats.org/presentationml/2006/main">
  <p:tag name="AS_UNIQUEID" val="1235"/>
</p:tagLst>
</file>

<file path=ppt/tags/tag1469.xml><?xml version="1.0" encoding="utf-8"?>
<p:tagLst xmlns:p="http://schemas.openxmlformats.org/presentationml/2006/main">
  <p:tag name="AS_UNIQUEID" val="1236"/>
</p:tagLst>
</file>

<file path=ppt/tags/tag147.xml><?xml version="1.0" encoding="utf-8"?>
<p:tagLst xmlns:p="http://schemas.openxmlformats.org/presentationml/2006/main">
  <p:tag name="AS_UNIQUEID" val="5230"/>
</p:tagLst>
</file>

<file path=ppt/tags/tag1470.xml><?xml version="1.0" encoding="utf-8"?>
<p:tagLst xmlns:p="http://schemas.openxmlformats.org/presentationml/2006/main">
  <p:tag name="AS_UNIQUEID" val="1237"/>
</p:tagLst>
</file>

<file path=ppt/tags/tag1471.xml><?xml version="1.0" encoding="utf-8"?>
<p:tagLst xmlns:p="http://schemas.openxmlformats.org/presentationml/2006/main">
  <p:tag name="AS_UNIQUEID" val="1238"/>
</p:tagLst>
</file>

<file path=ppt/tags/tag1472.xml><?xml version="1.0" encoding="utf-8"?>
<p:tagLst xmlns:p="http://schemas.openxmlformats.org/presentationml/2006/main">
  <p:tag name="AS_UNIQUEID" val="1239"/>
</p:tagLst>
</file>

<file path=ppt/tags/tag1473.xml><?xml version="1.0" encoding="utf-8"?>
<p:tagLst xmlns:p="http://schemas.openxmlformats.org/presentationml/2006/main">
  <p:tag name="AS_UNIQUEID" val="1240"/>
</p:tagLst>
</file>

<file path=ppt/tags/tag1474.xml><?xml version="1.0" encoding="utf-8"?>
<p:tagLst xmlns:p="http://schemas.openxmlformats.org/presentationml/2006/main">
  <p:tag name="AS_UNIQUEID" val="1241"/>
</p:tagLst>
</file>

<file path=ppt/tags/tag1475.xml><?xml version="1.0" encoding="utf-8"?>
<p:tagLst xmlns:p="http://schemas.openxmlformats.org/presentationml/2006/main">
  <p:tag name="AS_UNIQUEID" val="1242"/>
</p:tagLst>
</file>

<file path=ppt/tags/tag1476.xml><?xml version="1.0" encoding="utf-8"?>
<p:tagLst xmlns:p="http://schemas.openxmlformats.org/presentationml/2006/main">
  <p:tag name="AS_UNIQUEID" val="1243"/>
</p:tagLst>
</file>

<file path=ppt/tags/tag1477.xml><?xml version="1.0" encoding="utf-8"?>
<p:tagLst xmlns:p="http://schemas.openxmlformats.org/presentationml/2006/main">
  <p:tag name="AS_UNIQUEID" val="1244"/>
</p:tagLst>
</file>

<file path=ppt/tags/tag1478.xml><?xml version="1.0" encoding="utf-8"?>
<p:tagLst xmlns:p="http://schemas.openxmlformats.org/presentationml/2006/main">
  <p:tag name="AS_UNIQUEID" val="1245"/>
</p:tagLst>
</file>

<file path=ppt/tags/tag1479.xml><?xml version="1.0" encoding="utf-8"?>
<p:tagLst xmlns:p="http://schemas.openxmlformats.org/presentationml/2006/main">
  <p:tag name="AS_UNIQUEID" val="1246"/>
</p:tagLst>
</file>

<file path=ppt/tags/tag148.xml><?xml version="1.0" encoding="utf-8"?>
<p:tagLst xmlns:p="http://schemas.openxmlformats.org/presentationml/2006/main">
  <p:tag name="AS_UNIQUEID" val="885"/>
  <p:tag name="KSO_WM_UNIT_PLACING_PICTURE_USER_VIEWPORT" val="{&quot;height&quot;:4029,&quot;width&quot;:6817}"/>
</p:tagLst>
</file>

<file path=ppt/tags/tag1480.xml><?xml version="1.0" encoding="utf-8"?>
<p:tagLst xmlns:p="http://schemas.openxmlformats.org/presentationml/2006/main">
  <p:tag name="AS_UNIQUEID" val="1247"/>
</p:tagLst>
</file>

<file path=ppt/tags/tag1481.xml><?xml version="1.0" encoding="utf-8"?>
<p:tagLst xmlns:p="http://schemas.openxmlformats.org/presentationml/2006/main">
  <p:tag name="AS_UNIQUEID" val="1248"/>
</p:tagLst>
</file>

<file path=ppt/tags/tag1482.xml><?xml version="1.0" encoding="utf-8"?>
<p:tagLst xmlns:p="http://schemas.openxmlformats.org/presentationml/2006/main">
  <p:tag name="AS_UNIQUEID" val="1249"/>
</p:tagLst>
</file>

<file path=ppt/tags/tag1483.xml><?xml version="1.0" encoding="utf-8"?>
<p:tagLst xmlns:p="http://schemas.openxmlformats.org/presentationml/2006/main">
  <p:tag name="AS_UNIQUEID" val="1250"/>
</p:tagLst>
</file>

<file path=ppt/tags/tag1484.xml><?xml version="1.0" encoding="utf-8"?>
<p:tagLst xmlns:p="http://schemas.openxmlformats.org/presentationml/2006/main">
  <p:tag name="AS_UNIQUEID" val="1251"/>
</p:tagLst>
</file>

<file path=ppt/tags/tag1485.xml><?xml version="1.0" encoding="utf-8"?>
<p:tagLst xmlns:p="http://schemas.openxmlformats.org/presentationml/2006/main">
  <p:tag name="AS_UNIQUEID" val="1252"/>
</p:tagLst>
</file>

<file path=ppt/tags/tag1486.xml><?xml version="1.0" encoding="utf-8"?>
<p:tagLst xmlns:p="http://schemas.openxmlformats.org/presentationml/2006/main">
  <p:tag name="AS_UNIQUEID" val="1253"/>
</p:tagLst>
</file>

<file path=ppt/tags/tag1487.xml><?xml version="1.0" encoding="utf-8"?>
<p:tagLst xmlns:p="http://schemas.openxmlformats.org/presentationml/2006/main">
  <p:tag name="AS_UNIQUEID" val="1254"/>
</p:tagLst>
</file>

<file path=ppt/tags/tag1488.xml><?xml version="1.0" encoding="utf-8"?>
<p:tagLst xmlns:p="http://schemas.openxmlformats.org/presentationml/2006/main">
  <p:tag name="AS_UNIQUEID" val="1255"/>
</p:tagLst>
</file>

<file path=ppt/tags/tag1489.xml><?xml version="1.0" encoding="utf-8"?>
<p:tagLst xmlns:p="http://schemas.openxmlformats.org/presentationml/2006/main">
  <p:tag name="AS_UNIQUEID" val="1256"/>
</p:tagLst>
</file>

<file path=ppt/tags/tag149.xml><?xml version="1.0" encoding="utf-8"?>
<p:tagLst xmlns:p="http://schemas.openxmlformats.org/presentationml/2006/main">
  <p:tag name="AS_UNIQUEID" val="2626"/>
</p:tagLst>
</file>

<file path=ppt/tags/tag1490.xml><?xml version="1.0" encoding="utf-8"?>
<p:tagLst xmlns:p="http://schemas.openxmlformats.org/presentationml/2006/main">
  <p:tag name="AS_UNIQUEID" val="1257"/>
</p:tagLst>
</file>

<file path=ppt/tags/tag1491.xml><?xml version="1.0" encoding="utf-8"?>
<p:tagLst xmlns:p="http://schemas.openxmlformats.org/presentationml/2006/main">
  <p:tag name="AS_UNIQUEID" val="1258"/>
</p:tagLst>
</file>

<file path=ppt/tags/tag1492.xml><?xml version="1.0" encoding="utf-8"?>
<p:tagLst xmlns:p="http://schemas.openxmlformats.org/presentationml/2006/main">
  <p:tag name="AS_UNIQUEID" val="1259"/>
</p:tagLst>
</file>

<file path=ppt/tags/tag1493.xml><?xml version="1.0" encoding="utf-8"?>
<p:tagLst xmlns:p="http://schemas.openxmlformats.org/presentationml/2006/main">
  <p:tag name="AS_UNIQUEID" val="1260"/>
</p:tagLst>
</file>

<file path=ppt/tags/tag1494.xml><?xml version="1.0" encoding="utf-8"?>
<p:tagLst xmlns:p="http://schemas.openxmlformats.org/presentationml/2006/main">
  <p:tag name="AS_UNIQUEID" val="1261"/>
</p:tagLst>
</file>

<file path=ppt/tags/tag1495.xml><?xml version="1.0" encoding="utf-8"?>
<p:tagLst xmlns:p="http://schemas.openxmlformats.org/presentationml/2006/main">
  <p:tag name="AS_UNIQUEID" val="1262"/>
</p:tagLst>
</file>

<file path=ppt/tags/tag1496.xml><?xml version="1.0" encoding="utf-8"?>
<p:tagLst xmlns:p="http://schemas.openxmlformats.org/presentationml/2006/main">
  <p:tag name="AS_UNIQUEID" val="1263"/>
</p:tagLst>
</file>

<file path=ppt/tags/tag1497.xml><?xml version="1.0" encoding="utf-8"?>
<p:tagLst xmlns:p="http://schemas.openxmlformats.org/presentationml/2006/main">
  <p:tag name="AS_UNIQUEID" val="1264"/>
</p:tagLst>
</file>

<file path=ppt/tags/tag1498.xml><?xml version="1.0" encoding="utf-8"?>
<p:tagLst xmlns:p="http://schemas.openxmlformats.org/presentationml/2006/main">
  <p:tag name="AS_UNIQUEID" val="1265"/>
</p:tagLst>
</file>

<file path=ppt/tags/tag1499.xml><?xml version="1.0" encoding="utf-8"?>
<p:tagLst xmlns:p="http://schemas.openxmlformats.org/presentationml/2006/main">
  <p:tag name="AS_UNIQUEID" val="1266"/>
</p:tagLst>
</file>

<file path=ppt/tags/tag15.xml><?xml version="1.0" encoding="utf-8"?>
<p:tagLst xmlns:p="http://schemas.openxmlformats.org/presentationml/2006/main">
  <p:tag name="AS_UNIQUEID" val="5104"/>
</p:tagLst>
</file>

<file path=ppt/tags/tag150.xml><?xml version="1.0" encoding="utf-8"?>
<p:tagLst xmlns:p="http://schemas.openxmlformats.org/presentationml/2006/main">
  <p:tag name="AS_UNIQUEID" val="5231"/>
</p:tagLst>
</file>

<file path=ppt/tags/tag1500.xml><?xml version="1.0" encoding="utf-8"?>
<p:tagLst xmlns:p="http://schemas.openxmlformats.org/presentationml/2006/main">
  <p:tag name="AS_UNIQUEID" val="1267"/>
</p:tagLst>
</file>

<file path=ppt/tags/tag1501.xml><?xml version="1.0" encoding="utf-8"?>
<p:tagLst xmlns:p="http://schemas.openxmlformats.org/presentationml/2006/main">
  <p:tag name="AS_UNIQUEID" val="1268"/>
</p:tagLst>
</file>

<file path=ppt/tags/tag1502.xml><?xml version="1.0" encoding="utf-8"?>
<p:tagLst xmlns:p="http://schemas.openxmlformats.org/presentationml/2006/main">
  <p:tag name="AS_UNIQUEID" val="1269"/>
</p:tagLst>
</file>

<file path=ppt/tags/tag1503.xml><?xml version="1.0" encoding="utf-8"?>
<p:tagLst xmlns:p="http://schemas.openxmlformats.org/presentationml/2006/main">
  <p:tag name="AS_UNIQUEID" val="1270"/>
</p:tagLst>
</file>

<file path=ppt/tags/tag1504.xml><?xml version="1.0" encoding="utf-8"?>
<p:tagLst xmlns:p="http://schemas.openxmlformats.org/presentationml/2006/main">
  <p:tag name="AS_UNIQUEID" val="1271"/>
</p:tagLst>
</file>

<file path=ppt/tags/tag1505.xml><?xml version="1.0" encoding="utf-8"?>
<p:tagLst xmlns:p="http://schemas.openxmlformats.org/presentationml/2006/main">
  <p:tag name="AS_UNIQUEID" val="1272"/>
</p:tagLst>
</file>

<file path=ppt/tags/tag1506.xml><?xml version="1.0" encoding="utf-8"?>
<p:tagLst xmlns:p="http://schemas.openxmlformats.org/presentationml/2006/main">
  <p:tag name="AS_UNIQUEID" val="1273"/>
</p:tagLst>
</file>

<file path=ppt/tags/tag1507.xml><?xml version="1.0" encoding="utf-8"?>
<p:tagLst xmlns:p="http://schemas.openxmlformats.org/presentationml/2006/main">
  <p:tag name="AS_UNIQUEID" val="1274"/>
</p:tagLst>
</file>

<file path=ppt/tags/tag1508.xml><?xml version="1.0" encoding="utf-8"?>
<p:tagLst xmlns:p="http://schemas.openxmlformats.org/presentationml/2006/main">
  <p:tag name="AS_UNIQUEID" val="1275"/>
</p:tagLst>
</file>

<file path=ppt/tags/tag1509.xml><?xml version="1.0" encoding="utf-8"?>
<p:tagLst xmlns:p="http://schemas.openxmlformats.org/presentationml/2006/main">
  <p:tag name="AS_UNIQUEID" val="1276"/>
</p:tagLst>
</file>

<file path=ppt/tags/tag151.xml><?xml version="1.0" encoding="utf-8"?>
<p:tagLst xmlns:p="http://schemas.openxmlformats.org/presentationml/2006/main">
  <p:tag name="AS_UNIQUEID" val="5232"/>
</p:tagLst>
</file>

<file path=ppt/tags/tag1510.xml><?xml version="1.0" encoding="utf-8"?>
<p:tagLst xmlns:p="http://schemas.openxmlformats.org/presentationml/2006/main">
  <p:tag name="AS_UNIQUEID" val="1277"/>
</p:tagLst>
</file>

<file path=ppt/tags/tag1511.xml><?xml version="1.0" encoding="utf-8"?>
<p:tagLst xmlns:p="http://schemas.openxmlformats.org/presentationml/2006/main">
  <p:tag name="AS_UNIQUEID" val="1278"/>
</p:tagLst>
</file>

<file path=ppt/tags/tag1512.xml><?xml version="1.0" encoding="utf-8"?>
<p:tagLst xmlns:p="http://schemas.openxmlformats.org/presentationml/2006/main">
  <p:tag name="AS_UNIQUEID" val="1279"/>
</p:tagLst>
</file>

<file path=ppt/tags/tag1513.xml><?xml version="1.0" encoding="utf-8"?>
<p:tagLst xmlns:p="http://schemas.openxmlformats.org/presentationml/2006/main">
  <p:tag name="AS_UNIQUEID" val="1280"/>
</p:tagLst>
</file>

<file path=ppt/tags/tag1514.xml><?xml version="1.0" encoding="utf-8"?>
<p:tagLst xmlns:p="http://schemas.openxmlformats.org/presentationml/2006/main">
  <p:tag name="AS_UNIQUEID" val="1281"/>
</p:tagLst>
</file>

<file path=ppt/tags/tag1515.xml><?xml version="1.0" encoding="utf-8"?>
<p:tagLst xmlns:p="http://schemas.openxmlformats.org/presentationml/2006/main">
  <p:tag name="AS_UNIQUEID" val="1282"/>
</p:tagLst>
</file>

<file path=ppt/tags/tag1516.xml><?xml version="1.0" encoding="utf-8"?>
<p:tagLst xmlns:p="http://schemas.openxmlformats.org/presentationml/2006/main">
  <p:tag name="AS_UNIQUEID" val="1283"/>
</p:tagLst>
</file>

<file path=ppt/tags/tag1517.xml><?xml version="1.0" encoding="utf-8"?>
<p:tagLst xmlns:p="http://schemas.openxmlformats.org/presentationml/2006/main">
  <p:tag name="AS_UNIQUEID" val="1284"/>
</p:tagLst>
</file>

<file path=ppt/tags/tag1518.xml><?xml version="1.0" encoding="utf-8"?>
<p:tagLst xmlns:p="http://schemas.openxmlformats.org/presentationml/2006/main">
  <p:tag name="AS_UNIQUEID" val="1285"/>
</p:tagLst>
</file>

<file path=ppt/tags/tag1519.xml><?xml version="1.0" encoding="utf-8"?>
<p:tagLst xmlns:p="http://schemas.openxmlformats.org/presentationml/2006/main">
  <p:tag name="AS_UNIQUEID" val="1286"/>
</p:tagLst>
</file>

<file path=ppt/tags/tag152.xml><?xml version="1.0" encoding="utf-8"?>
<p:tagLst xmlns:p="http://schemas.openxmlformats.org/presentationml/2006/main">
  <p:tag name="KSO_WM_FULL_TEXT_BEAUTIFY_COPY_ID" val="150995564"/>
  <p:tag name="KSO_WM_SLIDE_BACKGROUND_TYPE" val="general"/>
  <p:tag name="KSO_WM_SLIDE_BK_DARK_LIGHT" val="1"/>
</p:tagLst>
</file>

<file path=ppt/tags/tag1520.xml><?xml version="1.0" encoding="utf-8"?>
<p:tagLst xmlns:p="http://schemas.openxmlformats.org/presentationml/2006/main">
  <p:tag name="AS_UNIQUEID" val="1287"/>
</p:tagLst>
</file>

<file path=ppt/tags/tag1521.xml><?xml version="1.0" encoding="utf-8"?>
<p:tagLst xmlns:p="http://schemas.openxmlformats.org/presentationml/2006/main">
  <p:tag name="AS_UNIQUEID" val="1288"/>
</p:tagLst>
</file>

<file path=ppt/tags/tag1522.xml><?xml version="1.0" encoding="utf-8"?>
<p:tagLst xmlns:p="http://schemas.openxmlformats.org/presentationml/2006/main">
  <p:tag name="AS_UNIQUEID" val="1289"/>
</p:tagLst>
</file>

<file path=ppt/tags/tag1523.xml><?xml version="1.0" encoding="utf-8"?>
<p:tagLst xmlns:p="http://schemas.openxmlformats.org/presentationml/2006/main">
  <p:tag name="AS_UNIQUEID" val="1290"/>
</p:tagLst>
</file>

<file path=ppt/tags/tag1524.xml><?xml version="1.0" encoding="utf-8"?>
<p:tagLst xmlns:p="http://schemas.openxmlformats.org/presentationml/2006/main">
  <p:tag name="AS_UNIQUEID" val="1291"/>
</p:tagLst>
</file>

<file path=ppt/tags/tag1525.xml><?xml version="1.0" encoding="utf-8"?>
<p:tagLst xmlns:p="http://schemas.openxmlformats.org/presentationml/2006/main">
  <p:tag name="AS_UNIQUEID" val="1292"/>
</p:tagLst>
</file>

<file path=ppt/tags/tag1526.xml><?xml version="1.0" encoding="utf-8"?>
<p:tagLst xmlns:p="http://schemas.openxmlformats.org/presentationml/2006/main">
  <p:tag name="AS_UNIQUEID" val="1293"/>
</p:tagLst>
</file>

<file path=ppt/tags/tag1527.xml><?xml version="1.0" encoding="utf-8"?>
<p:tagLst xmlns:p="http://schemas.openxmlformats.org/presentationml/2006/main">
  <p:tag name="AS_UNIQUEID" val="1294"/>
</p:tagLst>
</file>

<file path=ppt/tags/tag1528.xml><?xml version="1.0" encoding="utf-8"?>
<p:tagLst xmlns:p="http://schemas.openxmlformats.org/presentationml/2006/main">
  <p:tag name="AS_UNIQUEID" val="1295"/>
</p:tagLst>
</file>

<file path=ppt/tags/tag1529.xml><?xml version="1.0" encoding="utf-8"?>
<p:tagLst xmlns:p="http://schemas.openxmlformats.org/presentationml/2006/main">
  <p:tag name="AS_UNIQUEID" val="1296"/>
</p:tagLst>
</file>

<file path=ppt/tags/tag153.xml><?xml version="1.0" encoding="utf-8"?>
<p:tagLst xmlns:p="http://schemas.openxmlformats.org/presentationml/2006/main">
  <p:tag name="AS_UNIQUEID" val="5233"/>
</p:tagLst>
</file>

<file path=ppt/tags/tag1530.xml><?xml version="1.0" encoding="utf-8"?>
<p:tagLst xmlns:p="http://schemas.openxmlformats.org/presentationml/2006/main">
  <p:tag name="AS_UNIQUEID" val="1297"/>
</p:tagLst>
</file>

<file path=ppt/tags/tag1531.xml><?xml version="1.0" encoding="utf-8"?>
<p:tagLst xmlns:p="http://schemas.openxmlformats.org/presentationml/2006/main">
  <p:tag name="AS_UNIQUEID" val="1298"/>
</p:tagLst>
</file>

<file path=ppt/tags/tag1532.xml><?xml version="1.0" encoding="utf-8"?>
<p:tagLst xmlns:p="http://schemas.openxmlformats.org/presentationml/2006/main">
  <p:tag name="AS_UNIQUEID" val="1299"/>
</p:tagLst>
</file>

<file path=ppt/tags/tag1533.xml><?xml version="1.0" encoding="utf-8"?>
<p:tagLst xmlns:p="http://schemas.openxmlformats.org/presentationml/2006/main">
  <p:tag name="AS_UNIQUEID" val="1300"/>
</p:tagLst>
</file>

<file path=ppt/tags/tag1534.xml><?xml version="1.0" encoding="utf-8"?>
<p:tagLst xmlns:p="http://schemas.openxmlformats.org/presentationml/2006/main">
  <p:tag name="AS_UNIQUEID" val="1301"/>
</p:tagLst>
</file>

<file path=ppt/tags/tag1535.xml><?xml version="1.0" encoding="utf-8"?>
<p:tagLst xmlns:p="http://schemas.openxmlformats.org/presentationml/2006/main">
  <p:tag name="AS_UNIQUEID" val="1302"/>
</p:tagLst>
</file>

<file path=ppt/tags/tag1536.xml><?xml version="1.0" encoding="utf-8"?>
<p:tagLst xmlns:p="http://schemas.openxmlformats.org/presentationml/2006/main">
  <p:tag name="AS_UNIQUEID" val="1303"/>
</p:tagLst>
</file>

<file path=ppt/tags/tag1537.xml><?xml version="1.0" encoding="utf-8"?>
<p:tagLst xmlns:p="http://schemas.openxmlformats.org/presentationml/2006/main">
  <p:tag name="AS_UNIQUEID" val="1304"/>
</p:tagLst>
</file>

<file path=ppt/tags/tag1538.xml><?xml version="1.0" encoding="utf-8"?>
<p:tagLst xmlns:p="http://schemas.openxmlformats.org/presentationml/2006/main">
  <p:tag name="AS_UNIQUEID" val="1305"/>
</p:tagLst>
</file>

<file path=ppt/tags/tag1539.xml><?xml version="1.0" encoding="utf-8"?>
<p:tagLst xmlns:p="http://schemas.openxmlformats.org/presentationml/2006/main">
  <p:tag name="AS_UNIQUEID" val="1306"/>
</p:tagLst>
</file>

<file path=ppt/tags/tag154.xml><?xml version="1.0" encoding="utf-8"?>
<p:tagLst xmlns:p="http://schemas.openxmlformats.org/presentationml/2006/main">
  <p:tag name="AS_UNIQUEID" val="2626"/>
</p:tagLst>
</file>

<file path=ppt/tags/tag1540.xml><?xml version="1.0" encoding="utf-8"?>
<p:tagLst xmlns:p="http://schemas.openxmlformats.org/presentationml/2006/main">
  <p:tag name="AS_UNIQUEID" val="1307"/>
</p:tagLst>
</file>

<file path=ppt/tags/tag1541.xml><?xml version="1.0" encoding="utf-8"?>
<p:tagLst xmlns:p="http://schemas.openxmlformats.org/presentationml/2006/main">
  <p:tag name="AS_UNIQUEID" val="1308"/>
</p:tagLst>
</file>

<file path=ppt/tags/tag1542.xml><?xml version="1.0" encoding="utf-8"?>
<p:tagLst xmlns:p="http://schemas.openxmlformats.org/presentationml/2006/main">
  <p:tag name="AS_UNIQUEID" val="1309"/>
</p:tagLst>
</file>

<file path=ppt/tags/tag1543.xml><?xml version="1.0" encoding="utf-8"?>
<p:tagLst xmlns:p="http://schemas.openxmlformats.org/presentationml/2006/main">
  <p:tag name="AS_UNIQUEID" val="1310"/>
</p:tagLst>
</file>

<file path=ppt/tags/tag1544.xml><?xml version="1.0" encoding="utf-8"?>
<p:tagLst xmlns:p="http://schemas.openxmlformats.org/presentationml/2006/main">
  <p:tag name="AS_UNIQUEID" val="1311"/>
</p:tagLst>
</file>

<file path=ppt/tags/tag1545.xml><?xml version="1.0" encoding="utf-8"?>
<p:tagLst xmlns:p="http://schemas.openxmlformats.org/presentationml/2006/main">
  <p:tag name="AS_UNIQUEID" val="1312"/>
</p:tagLst>
</file>

<file path=ppt/tags/tag1546.xml><?xml version="1.0" encoding="utf-8"?>
<p:tagLst xmlns:p="http://schemas.openxmlformats.org/presentationml/2006/main">
  <p:tag name="AS_UNIQUEID" val="1313"/>
</p:tagLst>
</file>

<file path=ppt/tags/tag1547.xml><?xml version="1.0" encoding="utf-8"?>
<p:tagLst xmlns:p="http://schemas.openxmlformats.org/presentationml/2006/main">
  <p:tag name="AS_UNIQUEID" val="1314"/>
</p:tagLst>
</file>

<file path=ppt/tags/tag1548.xml><?xml version="1.0" encoding="utf-8"?>
<p:tagLst xmlns:p="http://schemas.openxmlformats.org/presentationml/2006/main">
  <p:tag name="AS_UNIQUEID" val="1315"/>
</p:tagLst>
</file>

<file path=ppt/tags/tag1549.xml><?xml version="1.0" encoding="utf-8"?>
<p:tagLst xmlns:p="http://schemas.openxmlformats.org/presentationml/2006/main">
  <p:tag name="AS_UNIQUEID" val="1316"/>
</p:tagLst>
</file>

<file path=ppt/tags/tag155.xml><?xml version="1.0" encoding="utf-8"?>
<p:tagLst xmlns:p="http://schemas.openxmlformats.org/presentationml/2006/main">
  <p:tag name="AS_UNIQUEID" val="2627"/>
</p:tagLst>
</file>

<file path=ppt/tags/tag1550.xml><?xml version="1.0" encoding="utf-8"?>
<p:tagLst xmlns:p="http://schemas.openxmlformats.org/presentationml/2006/main">
  <p:tag name="AS_UNIQUEID" val="1317"/>
</p:tagLst>
</file>

<file path=ppt/tags/tag1551.xml><?xml version="1.0" encoding="utf-8"?>
<p:tagLst xmlns:p="http://schemas.openxmlformats.org/presentationml/2006/main">
  <p:tag name="AS_UNIQUEID" val="1318"/>
</p:tagLst>
</file>

<file path=ppt/tags/tag1552.xml><?xml version="1.0" encoding="utf-8"?>
<p:tagLst xmlns:p="http://schemas.openxmlformats.org/presentationml/2006/main">
  <p:tag name="AS_UNIQUEID" val="1319"/>
</p:tagLst>
</file>

<file path=ppt/tags/tag1553.xml><?xml version="1.0" encoding="utf-8"?>
<p:tagLst xmlns:p="http://schemas.openxmlformats.org/presentationml/2006/main">
  <p:tag name="AS_UNIQUEID" val="1320"/>
</p:tagLst>
</file>

<file path=ppt/tags/tag1554.xml><?xml version="1.0" encoding="utf-8"?>
<p:tagLst xmlns:p="http://schemas.openxmlformats.org/presentationml/2006/main">
  <p:tag name="AS_UNIQUEID" val="1321"/>
</p:tagLst>
</file>

<file path=ppt/tags/tag1555.xml><?xml version="1.0" encoding="utf-8"?>
<p:tagLst xmlns:p="http://schemas.openxmlformats.org/presentationml/2006/main">
  <p:tag name="AS_UNIQUEID" val="1322"/>
</p:tagLst>
</file>

<file path=ppt/tags/tag1556.xml><?xml version="1.0" encoding="utf-8"?>
<p:tagLst xmlns:p="http://schemas.openxmlformats.org/presentationml/2006/main">
  <p:tag name="AS_UNIQUEID" val="1323"/>
</p:tagLst>
</file>

<file path=ppt/tags/tag1557.xml><?xml version="1.0" encoding="utf-8"?>
<p:tagLst xmlns:p="http://schemas.openxmlformats.org/presentationml/2006/main">
  <p:tag name="AS_UNIQUEID" val="1324"/>
</p:tagLst>
</file>

<file path=ppt/tags/tag1558.xml><?xml version="1.0" encoding="utf-8"?>
<p:tagLst xmlns:p="http://schemas.openxmlformats.org/presentationml/2006/main">
  <p:tag name="AS_UNIQUEID" val="1325"/>
</p:tagLst>
</file>

<file path=ppt/tags/tag1559.xml><?xml version="1.0" encoding="utf-8"?>
<p:tagLst xmlns:p="http://schemas.openxmlformats.org/presentationml/2006/main">
  <p:tag name="AS_UNIQUEID" val="1326"/>
</p:tagLst>
</file>

<file path=ppt/tags/tag156.xml><?xml version="1.0" encoding="utf-8"?>
<p:tagLst xmlns:p="http://schemas.openxmlformats.org/presentationml/2006/main">
  <p:tag name="AS_UNIQUEID" val="5234"/>
</p:tagLst>
</file>

<file path=ppt/tags/tag1560.xml><?xml version="1.0" encoding="utf-8"?>
<p:tagLst xmlns:p="http://schemas.openxmlformats.org/presentationml/2006/main">
  <p:tag name="AS_UNIQUEID" val="1327"/>
</p:tagLst>
</file>

<file path=ppt/tags/tag1561.xml><?xml version="1.0" encoding="utf-8"?>
<p:tagLst xmlns:p="http://schemas.openxmlformats.org/presentationml/2006/main">
  <p:tag name="AS_UNIQUEID" val="1328"/>
</p:tagLst>
</file>

<file path=ppt/tags/tag1562.xml><?xml version="1.0" encoding="utf-8"?>
<p:tagLst xmlns:p="http://schemas.openxmlformats.org/presentationml/2006/main">
  <p:tag name="AS_UNIQUEID" val="1329"/>
</p:tagLst>
</file>

<file path=ppt/tags/tag1563.xml><?xml version="1.0" encoding="utf-8"?>
<p:tagLst xmlns:p="http://schemas.openxmlformats.org/presentationml/2006/main">
  <p:tag name="AS_UNIQUEID" val="1330"/>
</p:tagLst>
</file>

<file path=ppt/tags/tag1564.xml><?xml version="1.0" encoding="utf-8"?>
<p:tagLst xmlns:p="http://schemas.openxmlformats.org/presentationml/2006/main">
  <p:tag name="AS_UNIQUEID" val="1331"/>
</p:tagLst>
</file>

<file path=ppt/tags/tag1565.xml><?xml version="1.0" encoding="utf-8"?>
<p:tagLst xmlns:p="http://schemas.openxmlformats.org/presentationml/2006/main">
  <p:tag name="AS_UNIQUEID" val="1332"/>
</p:tagLst>
</file>

<file path=ppt/tags/tag1566.xml><?xml version="1.0" encoding="utf-8"?>
<p:tagLst xmlns:p="http://schemas.openxmlformats.org/presentationml/2006/main">
  <p:tag name="AS_UNIQUEID" val="1333"/>
</p:tagLst>
</file>

<file path=ppt/tags/tag1567.xml><?xml version="1.0" encoding="utf-8"?>
<p:tagLst xmlns:p="http://schemas.openxmlformats.org/presentationml/2006/main">
  <p:tag name="AS_UNIQUEID" val="1334"/>
</p:tagLst>
</file>

<file path=ppt/tags/tag1568.xml><?xml version="1.0" encoding="utf-8"?>
<p:tagLst xmlns:p="http://schemas.openxmlformats.org/presentationml/2006/main">
  <p:tag name="AS_UNIQUEID" val="1335"/>
</p:tagLst>
</file>

<file path=ppt/tags/tag1569.xml><?xml version="1.0" encoding="utf-8"?>
<p:tagLst xmlns:p="http://schemas.openxmlformats.org/presentationml/2006/main">
  <p:tag name="AS_UNIQUEID" val="1336"/>
</p:tagLst>
</file>

<file path=ppt/tags/tag157.xml><?xml version="1.0" encoding="utf-8"?>
<p:tagLst xmlns:p="http://schemas.openxmlformats.org/presentationml/2006/main">
  <p:tag name="AS_UNIQUEID" val="5235"/>
</p:tagLst>
</file>

<file path=ppt/tags/tag1570.xml><?xml version="1.0" encoding="utf-8"?>
<p:tagLst xmlns:p="http://schemas.openxmlformats.org/presentationml/2006/main">
  <p:tag name="AS_UNIQUEID" val="1337"/>
</p:tagLst>
</file>

<file path=ppt/tags/tag1571.xml><?xml version="1.0" encoding="utf-8"?>
<p:tagLst xmlns:p="http://schemas.openxmlformats.org/presentationml/2006/main">
  <p:tag name="AS_UNIQUEID" val="1338"/>
</p:tagLst>
</file>

<file path=ppt/tags/tag1572.xml><?xml version="1.0" encoding="utf-8"?>
<p:tagLst xmlns:p="http://schemas.openxmlformats.org/presentationml/2006/main">
  <p:tag name="AS_UNIQUEID" val="1339"/>
</p:tagLst>
</file>

<file path=ppt/tags/tag1573.xml><?xml version="1.0" encoding="utf-8"?>
<p:tagLst xmlns:p="http://schemas.openxmlformats.org/presentationml/2006/main">
  <p:tag name="AS_UNIQUEID" val="1340"/>
</p:tagLst>
</file>

<file path=ppt/tags/tag1574.xml><?xml version="1.0" encoding="utf-8"?>
<p:tagLst xmlns:p="http://schemas.openxmlformats.org/presentationml/2006/main">
  <p:tag name="AS_UNIQUEID" val="1341"/>
</p:tagLst>
</file>

<file path=ppt/tags/tag1575.xml><?xml version="1.0" encoding="utf-8"?>
<p:tagLst xmlns:p="http://schemas.openxmlformats.org/presentationml/2006/main">
  <p:tag name="AS_UNIQUEID" val="1342"/>
</p:tagLst>
</file>

<file path=ppt/tags/tag1576.xml><?xml version="1.0" encoding="utf-8"?>
<p:tagLst xmlns:p="http://schemas.openxmlformats.org/presentationml/2006/main">
  <p:tag name="AS_UNIQUEID" val="1343"/>
</p:tagLst>
</file>

<file path=ppt/tags/tag1577.xml><?xml version="1.0" encoding="utf-8"?>
<p:tagLst xmlns:p="http://schemas.openxmlformats.org/presentationml/2006/main">
  <p:tag name="AS_UNIQUEID" val="1344"/>
</p:tagLst>
</file>

<file path=ppt/tags/tag1578.xml><?xml version="1.0" encoding="utf-8"?>
<p:tagLst xmlns:p="http://schemas.openxmlformats.org/presentationml/2006/main">
  <p:tag name="AS_UNIQUEID" val="1345"/>
</p:tagLst>
</file>

<file path=ppt/tags/tag1579.xml><?xml version="1.0" encoding="utf-8"?>
<p:tagLst xmlns:p="http://schemas.openxmlformats.org/presentationml/2006/main">
  <p:tag name="AS_UNIQUEID" val="1346"/>
</p:tagLst>
</file>

<file path=ppt/tags/tag158.xml><?xml version="1.0" encoding="utf-8"?>
<p:tagLst xmlns:p="http://schemas.openxmlformats.org/presentationml/2006/main">
  <p:tag name="AS_UNIQUEID" val="5236"/>
</p:tagLst>
</file>

<file path=ppt/tags/tag1580.xml><?xml version="1.0" encoding="utf-8"?>
<p:tagLst xmlns:p="http://schemas.openxmlformats.org/presentationml/2006/main">
  <p:tag name="AS_UNIQUEID" val="1347"/>
</p:tagLst>
</file>

<file path=ppt/tags/tag1581.xml><?xml version="1.0" encoding="utf-8"?>
<p:tagLst xmlns:p="http://schemas.openxmlformats.org/presentationml/2006/main">
  <p:tag name="AS_UNIQUEID" val="1348"/>
</p:tagLst>
</file>

<file path=ppt/tags/tag1582.xml><?xml version="1.0" encoding="utf-8"?>
<p:tagLst xmlns:p="http://schemas.openxmlformats.org/presentationml/2006/main">
  <p:tag name="AS_UNIQUEID" val="1349"/>
</p:tagLst>
</file>

<file path=ppt/tags/tag1583.xml><?xml version="1.0" encoding="utf-8"?>
<p:tagLst xmlns:p="http://schemas.openxmlformats.org/presentationml/2006/main">
  <p:tag name="AS_UNIQUEID" val="1350"/>
</p:tagLst>
</file>

<file path=ppt/tags/tag1584.xml><?xml version="1.0" encoding="utf-8"?>
<p:tagLst xmlns:p="http://schemas.openxmlformats.org/presentationml/2006/main">
  <p:tag name="AS_UNIQUEID" val="1351"/>
</p:tagLst>
</file>

<file path=ppt/tags/tag1585.xml><?xml version="1.0" encoding="utf-8"?>
<p:tagLst xmlns:p="http://schemas.openxmlformats.org/presentationml/2006/main">
  <p:tag name="AS_UNIQUEID" val="1352"/>
</p:tagLst>
</file>

<file path=ppt/tags/tag1586.xml><?xml version="1.0" encoding="utf-8"?>
<p:tagLst xmlns:p="http://schemas.openxmlformats.org/presentationml/2006/main">
  <p:tag name="AS_UNIQUEID" val="1353"/>
</p:tagLst>
</file>

<file path=ppt/tags/tag1587.xml><?xml version="1.0" encoding="utf-8"?>
<p:tagLst xmlns:p="http://schemas.openxmlformats.org/presentationml/2006/main">
  <p:tag name="AS_UNIQUEID" val="1354"/>
</p:tagLst>
</file>

<file path=ppt/tags/tag1588.xml><?xml version="1.0" encoding="utf-8"?>
<p:tagLst xmlns:p="http://schemas.openxmlformats.org/presentationml/2006/main">
  <p:tag name="AS_UNIQUEID" val="1355"/>
</p:tagLst>
</file>

<file path=ppt/tags/tag1589.xml><?xml version="1.0" encoding="utf-8"?>
<p:tagLst xmlns:p="http://schemas.openxmlformats.org/presentationml/2006/main">
  <p:tag name="AS_UNIQUEID" val="1356"/>
</p:tagLst>
</file>

<file path=ppt/tags/tag159.xml><?xml version="1.0" encoding="utf-8"?>
<p:tagLst xmlns:p="http://schemas.openxmlformats.org/presentationml/2006/main">
  <p:tag name="AS_UNIQUEID" val="5237"/>
</p:tagLst>
</file>

<file path=ppt/tags/tag1590.xml><?xml version="1.0" encoding="utf-8"?>
<p:tagLst xmlns:p="http://schemas.openxmlformats.org/presentationml/2006/main">
  <p:tag name="AS_UNIQUEID" val="1357"/>
</p:tagLst>
</file>

<file path=ppt/tags/tag1591.xml><?xml version="1.0" encoding="utf-8"?>
<p:tagLst xmlns:p="http://schemas.openxmlformats.org/presentationml/2006/main">
  <p:tag name="AS_UNIQUEID" val="1358"/>
</p:tagLst>
</file>

<file path=ppt/tags/tag1592.xml><?xml version="1.0" encoding="utf-8"?>
<p:tagLst xmlns:p="http://schemas.openxmlformats.org/presentationml/2006/main">
  <p:tag name="AS_UNIQUEID" val="1359"/>
</p:tagLst>
</file>

<file path=ppt/tags/tag1593.xml><?xml version="1.0" encoding="utf-8"?>
<p:tagLst xmlns:p="http://schemas.openxmlformats.org/presentationml/2006/main">
  <p:tag name="AS_UNIQUEID" val="1360"/>
</p:tagLst>
</file>

<file path=ppt/tags/tag1594.xml><?xml version="1.0" encoding="utf-8"?>
<p:tagLst xmlns:p="http://schemas.openxmlformats.org/presentationml/2006/main">
  <p:tag name="AS_UNIQUEID" val="1361"/>
</p:tagLst>
</file>

<file path=ppt/tags/tag1595.xml><?xml version="1.0" encoding="utf-8"?>
<p:tagLst xmlns:p="http://schemas.openxmlformats.org/presentationml/2006/main">
  <p:tag name="AS_UNIQUEID" val="1362"/>
</p:tagLst>
</file>

<file path=ppt/tags/tag1596.xml><?xml version="1.0" encoding="utf-8"?>
<p:tagLst xmlns:p="http://schemas.openxmlformats.org/presentationml/2006/main">
  <p:tag name="AS_UNIQUEID" val="1363"/>
</p:tagLst>
</file>

<file path=ppt/tags/tag1597.xml><?xml version="1.0" encoding="utf-8"?>
<p:tagLst xmlns:p="http://schemas.openxmlformats.org/presentationml/2006/main">
  <p:tag name="AS_UNIQUEID" val="1364"/>
</p:tagLst>
</file>

<file path=ppt/tags/tag1598.xml><?xml version="1.0" encoding="utf-8"?>
<p:tagLst xmlns:p="http://schemas.openxmlformats.org/presentationml/2006/main">
  <p:tag name="AS_UNIQUEID" val="1365"/>
</p:tagLst>
</file>

<file path=ppt/tags/tag1599.xml><?xml version="1.0" encoding="utf-8"?>
<p:tagLst xmlns:p="http://schemas.openxmlformats.org/presentationml/2006/main">
  <p:tag name="AS_UNIQUEID" val="1366"/>
</p:tagLst>
</file>

<file path=ppt/tags/tag16.xml><?xml version="1.0" encoding="utf-8"?>
<p:tagLst xmlns:p="http://schemas.openxmlformats.org/presentationml/2006/main">
  <p:tag name="AS_UNIQUEID" val="5105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00.xml><?xml version="1.0" encoding="utf-8"?>
<p:tagLst xmlns:p="http://schemas.openxmlformats.org/presentationml/2006/main">
  <p:tag name="AS_UNIQUEID" val="1367"/>
</p:tagLst>
</file>

<file path=ppt/tags/tag1601.xml><?xml version="1.0" encoding="utf-8"?>
<p:tagLst xmlns:p="http://schemas.openxmlformats.org/presentationml/2006/main">
  <p:tag name="AS_UNIQUEID" val="1368"/>
</p:tagLst>
</file>

<file path=ppt/tags/tag1602.xml><?xml version="1.0" encoding="utf-8"?>
<p:tagLst xmlns:p="http://schemas.openxmlformats.org/presentationml/2006/main">
  <p:tag name="AS_UNIQUEID" val="1369"/>
</p:tagLst>
</file>

<file path=ppt/tags/tag1603.xml><?xml version="1.0" encoding="utf-8"?>
<p:tagLst xmlns:p="http://schemas.openxmlformats.org/presentationml/2006/main">
  <p:tag name="AS_UNIQUEID" val="1370"/>
</p:tagLst>
</file>

<file path=ppt/tags/tag1604.xml><?xml version="1.0" encoding="utf-8"?>
<p:tagLst xmlns:p="http://schemas.openxmlformats.org/presentationml/2006/main">
  <p:tag name="AS_UNIQUEID" val="1371"/>
</p:tagLst>
</file>

<file path=ppt/tags/tag1605.xml><?xml version="1.0" encoding="utf-8"?>
<p:tagLst xmlns:p="http://schemas.openxmlformats.org/presentationml/2006/main">
  <p:tag name="AS_UNIQUEID" val="1372"/>
</p:tagLst>
</file>

<file path=ppt/tags/tag1606.xml><?xml version="1.0" encoding="utf-8"?>
<p:tagLst xmlns:p="http://schemas.openxmlformats.org/presentationml/2006/main">
  <p:tag name="AS_UNIQUEID" val="1373"/>
</p:tagLst>
</file>

<file path=ppt/tags/tag1607.xml><?xml version="1.0" encoding="utf-8"?>
<p:tagLst xmlns:p="http://schemas.openxmlformats.org/presentationml/2006/main">
  <p:tag name="AS_UNIQUEID" val="1374"/>
</p:tagLst>
</file>

<file path=ppt/tags/tag1608.xml><?xml version="1.0" encoding="utf-8"?>
<p:tagLst xmlns:p="http://schemas.openxmlformats.org/presentationml/2006/main">
  <p:tag name="AS_UNIQUEID" val="1375"/>
</p:tagLst>
</file>

<file path=ppt/tags/tag1609.xml><?xml version="1.0" encoding="utf-8"?>
<p:tagLst xmlns:p="http://schemas.openxmlformats.org/presentationml/2006/main">
  <p:tag name="AS_UNIQUEID" val="1376"/>
</p:tagLst>
</file>

<file path=ppt/tags/tag161.xml><?xml version="1.0" encoding="utf-8"?>
<p:tagLst xmlns:p="http://schemas.openxmlformats.org/presentationml/2006/main">
  <p:tag name="AS_UNIQUEID" val="5238"/>
</p:tagLst>
</file>

<file path=ppt/tags/tag1610.xml><?xml version="1.0" encoding="utf-8"?>
<p:tagLst xmlns:p="http://schemas.openxmlformats.org/presentationml/2006/main">
  <p:tag name="AS_UNIQUEID" val="1377"/>
</p:tagLst>
</file>

<file path=ppt/tags/tag1611.xml><?xml version="1.0" encoding="utf-8"?>
<p:tagLst xmlns:p="http://schemas.openxmlformats.org/presentationml/2006/main">
  <p:tag name="AS_UNIQUEID" val="1378"/>
</p:tagLst>
</file>

<file path=ppt/tags/tag1612.xml><?xml version="1.0" encoding="utf-8"?>
<p:tagLst xmlns:p="http://schemas.openxmlformats.org/presentationml/2006/main">
  <p:tag name="AS_UNIQUEID" val="1379"/>
</p:tagLst>
</file>

<file path=ppt/tags/tag1613.xml><?xml version="1.0" encoding="utf-8"?>
<p:tagLst xmlns:p="http://schemas.openxmlformats.org/presentationml/2006/main">
  <p:tag name="AS_UNIQUEID" val="1380"/>
</p:tagLst>
</file>

<file path=ppt/tags/tag1614.xml><?xml version="1.0" encoding="utf-8"?>
<p:tagLst xmlns:p="http://schemas.openxmlformats.org/presentationml/2006/main">
  <p:tag name="AS_UNIQUEID" val="1381"/>
</p:tagLst>
</file>

<file path=ppt/tags/tag1615.xml><?xml version="1.0" encoding="utf-8"?>
<p:tagLst xmlns:p="http://schemas.openxmlformats.org/presentationml/2006/main">
  <p:tag name="AS_UNIQUEID" val="1382"/>
</p:tagLst>
</file>

<file path=ppt/tags/tag1616.xml><?xml version="1.0" encoding="utf-8"?>
<p:tagLst xmlns:p="http://schemas.openxmlformats.org/presentationml/2006/main">
  <p:tag name="AS_UNIQUEID" val="1383"/>
</p:tagLst>
</file>

<file path=ppt/tags/tag1617.xml><?xml version="1.0" encoding="utf-8"?>
<p:tagLst xmlns:p="http://schemas.openxmlformats.org/presentationml/2006/main">
  <p:tag name="AS_UNIQUEID" val="1384"/>
</p:tagLst>
</file>

<file path=ppt/tags/tag1618.xml><?xml version="1.0" encoding="utf-8"?>
<p:tagLst xmlns:p="http://schemas.openxmlformats.org/presentationml/2006/main">
  <p:tag name="AS_UNIQUEID" val="1385"/>
</p:tagLst>
</file>

<file path=ppt/tags/tag1619.xml><?xml version="1.0" encoding="utf-8"?>
<p:tagLst xmlns:p="http://schemas.openxmlformats.org/presentationml/2006/main">
  <p:tag name="AS_UNIQUEID" val="1386"/>
</p:tagLst>
</file>

<file path=ppt/tags/tag162.xml><?xml version="1.0" encoding="utf-8"?>
<p:tagLst xmlns:p="http://schemas.openxmlformats.org/presentationml/2006/main">
  <p:tag name="AS_UNIQUEID" val="2458"/>
</p:tagLst>
</file>

<file path=ppt/tags/tag1620.xml><?xml version="1.0" encoding="utf-8"?>
<p:tagLst xmlns:p="http://schemas.openxmlformats.org/presentationml/2006/main">
  <p:tag name="AS_UNIQUEID" val="1387"/>
</p:tagLst>
</file>

<file path=ppt/tags/tag1621.xml><?xml version="1.0" encoding="utf-8"?>
<p:tagLst xmlns:p="http://schemas.openxmlformats.org/presentationml/2006/main">
  <p:tag name="AS_UNIQUEID" val="1388"/>
</p:tagLst>
</file>

<file path=ppt/tags/tag1622.xml><?xml version="1.0" encoding="utf-8"?>
<p:tagLst xmlns:p="http://schemas.openxmlformats.org/presentationml/2006/main">
  <p:tag name="AS_UNIQUEID" val="1389"/>
</p:tagLst>
</file>

<file path=ppt/tags/tag1623.xml><?xml version="1.0" encoding="utf-8"?>
<p:tagLst xmlns:p="http://schemas.openxmlformats.org/presentationml/2006/main">
  <p:tag name="AS_UNIQUEID" val="1390"/>
</p:tagLst>
</file>

<file path=ppt/tags/tag1624.xml><?xml version="1.0" encoding="utf-8"?>
<p:tagLst xmlns:p="http://schemas.openxmlformats.org/presentationml/2006/main">
  <p:tag name="AS_UNIQUEID" val="1391"/>
</p:tagLst>
</file>

<file path=ppt/tags/tag1625.xml><?xml version="1.0" encoding="utf-8"?>
<p:tagLst xmlns:p="http://schemas.openxmlformats.org/presentationml/2006/main">
  <p:tag name="AS_UNIQUEID" val="1392"/>
</p:tagLst>
</file>

<file path=ppt/tags/tag1626.xml><?xml version="1.0" encoding="utf-8"?>
<p:tagLst xmlns:p="http://schemas.openxmlformats.org/presentationml/2006/main">
  <p:tag name="AS_UNIQUEID" val="1393"/>
</p:tagLst>
</file>

<file path=ppt/tags/tag1627.xml><?xml version="1.0" encoding="utf-8"?>
<p:tagLst xmlns:p="http://schemas.openxmlformats.org/presentationml/2006/main">
  <p:tag name="AS_UNIQUEID" val="1394"/>
</p:tagLst>
</file>

<file path=ppt/tags/tag1628.xml><?xml version="1.0" encoding="utf-8"?>
<p:tagLst xmlns:p="http://schemas.openxmlformats.org/presentationml/2006/main">
  <p:tag name="AS_UNIQUEID" val="1395"/>
</p:tagLst>
</file>

<file path=ppt/tags/tag1629.xml><?xml version="1.0" encoding="utf-8"?>
<p:tagLst xmlns:p="http://schemas.openxmlformats.org/presentationml/2006/main">
  <p:tag name="AS_UNIQUEID" val="1396"/>
</p:tagLst>
</file>

<file path=ppt/tags/tag163.xml><?xml version="1.0" encoding="utf-8"?>
<p:tagLst xmlns:p="http://schemas.openxmlformats.org/presentationml/2006/main">
  <p:tag name="AS_UNIQUEID" val="2460"/>
</p:tagLst>
</file>

<file path=ppt/tags/tag1630.xml><?xml version="1.0" encoding="utf-8"?>
<p:tagLst xmlns:p="http://schemas.openxmlformats.org/presentationml/2006/main">
  <p:tag name="AS_UNIQUEID" val="1397"/>
</p:tagLst>
</file>

<file path=ppt/tags/tag1631.xml><?xml version="1.0" encoding="utf-8"?>
<p:tagLst xmlns:p="http://schemas.openxmlformats.org/presentationml/2006/main">
  <p:tag name="AS_UNIQUEID" val="1398"/>
</p:tagLst>
</file>

<file path=ppt/tags/tag1632.xml><?xml version="1.0" encoding="utf-8"?>
<p:tagLst xmlns:p="http://schemas.openxmlformats.org/presentationml/2006/main">
  <p:tag name="AS_UNIQUEID" val="1399"/>
</p:tagLst>
</file>

<file path=ppt/tags/tag1633.xml><?xml version="1.0" encoding="utf-8"?>
<p:tagLst xmlns:p="http://schemas.openxmlformats.org/presentationml/2006/main">
  <p:tag name="AS_UNIQUEID" val="1400"/>
</p:tagLst>
</file>

<file path=ppt/tags/tag1634.xml><?xml version="1.0" encoding="utf-8"?>
<p:tagLst xmlns:p="http://schemas.openxmlformats.org/presentationml/2006/main">
  <p:tag name="AS_UNIQUEID" val="1401"/>
</p:tagLst>
</file>

<file path=ppt/tags/tag1635.xml><?xml version="1.0" encoding="utf-8"?>
<p:tagLst xmlns:p="http://schemas.openxmlformats.org/presentationml/2006/main">
  <p:tag name="AS_UNIQUEID" val="1402"/>
</p:tagLst>
</file>

<file path=ppt/tags/tag1636.xml><?xml version="1.0" encoding="utf-8"?>
<p:tagLst xmlns:p="http://schemas.openxmlformats.org/presentationml/2006/main">
  <p:tag name="AS_UNIQUEID" val="1403"/>
</p:tagLst>
</file>

<file path=ppt/tags/tag1637.xml><?xml version="1.0" encoding="utf-8"?>
<p:tagLst xmlns:p="http://schemas.openxmlformats.org/presentationml/2006/main">
  <p:tag name="AS_UNIQUEID" val="1404"/>
</p:tagLst>
</file>

<file path=ppt/tags/tag1638.xml><?xml version="1.0" encoding="utf-8"?>
<p:tagLst xmlns:p="http://schemas.openxmlformats.org/presentationml/2006/main">
  <p:tag name="AS_UNIQUEID" val="1405"/>
</p:tagLst>
</file>

<file path=ppt/tags/tag1639.xml><?xml version="1.0" encoding="utf-8"?>
<p:tagLst xmlns:p="http://schemas.openxmlformats.org/presentationml/2006/main">
  <p:tag name="AS_UNIQUEID" val="1406"/>
</p:tagLst>
</file>

<file path=ppt/tags/tag164.xml><?xml version="1.0" encoding="utf-8"?>
<p:tagLst xmlns:p="http://schemas.openxmlformats.org/presentationml/2006/main">
  <p:tag name="AS_UNIQUEID" val="1037"/>
</p:tagLst>
</file>

<file path=ppt/tags/tag1640.xml><?xml version="1.0" encoding="utf-8"?>
<p:tagLst xmlns:p="http://schemas.openxmlformats.org/presentationml/2006/main">
  <p:tag name="AS_UNIQUEID" val="1407"/>
</p:tagLst>
</file>

<file path=ppt/tags/tag1641.xml><?xml version="1.0" encoding="utf-8"?>
<p:tagLst xmlns:p="http://schemas.openxmlformats.org/presentationml/2006/main">
  <p:tag name="AS_UNIQUEID" val="1408"/>
</p:tagLst>
</file>

<file path=ppt/tags/tag1642.xml><?xml version="1.0" encoding="utf-8"?>
<p:tagLst xmlns:p="http://schemas.openxmlformats.org/presentationml/2006/main">
  <p:tag name="AS_UNIQUEID" val="1409"/>
</p:tagLst>
</file>

<file path=ppt/tags/tag1643.xml><?xml version="1.0" encoding="utf-8"?>
<p:tagLst xmlns:p="http://schemas.openxmlformats.org/presentationml/2006/main">
  <p:tag name="AS_UNIQUEID" val="1410"/>
</p:tagLst>
</file>

<file path=ppt/tags/tag1644.xml><?xml version="1.0" encoding="utf-8"?>
<p:tagLst xmlns:p="http://schemas.openxmlformats.org/presentationml/2006/main">
  <p:tag name="AS_UNIQUEID" val="1411"/>
</p:tagLst>
</file>

<file path=ppt/tags/tag1645.xml><?xml version="1.0" encoding="utf-8"?>
<p:tagLst xmlns:p="http://schemas.openxmlformats.org/presentationml/2006/main">
  <p:tag name="AS_UNIQUEID" val="1412"/>
</p:tagLst>
</file>

<file path=ppt/tags/tag1646.xml><?xml version="1.0" encoding="utf-8"?>
<p:tagLst xmlns:p="http://schemas.openxmlformats.org/presentationml/2006/main">
  <p:tag name="AS_UNIQUEID" val="1413"/>
</p:tagLst>
</file>

<file path=ppt/tags/tag1647.xml><?xml version="1.0" encoding="utf-8"?>
<p:tagLst xmlns:p="http://schemas.openxmlformats.org/presentationml/2006/main">
  <p:tag name="AS_UNIQUEID" val="1414"/>
</p:tagLst>
</file>

<file path=ppt/tags/tag1648.xml><?xml version="1.0" encoding="utf-8"?>
<p:tagLst xmlns:p="http://schemas.openxmlformats.org/presentationml/2006/main">
  <p:tag name="AS_UNIQUEID" val="1415"/>
</p:tagLst>
</file>

<file path=ppt/tags/tag1649.xml><?xml version="1.0" encoding="utf-8"?>
<p:tagLst xmlns:p="http://schemas.openxmlformats.org/presentationml/2006/main">
  <p:tag name="AS_UNIQUEID" val="1416"/>
</p:tagLst>
</file>

<file path=ppt/tags/tag165.xml><?xml version="1.0" encoding="utf-8"?>
<p:tagLst xmlns:p="http://schemas.openxmlformats.org/presentationml/2006/main">
  <p:tag name="AS_UNIQUEID" val="2461"/>
</p:tagLst>
</file>

<file path=ppt/tags/tag1650.xml><?xml version="1.0" encoding="utf-8"?>
<p:tagLst xmlns:p="http://schemas.openxmlformats.org/presentationml/2006/main">
  <p:tag name="AS_UNIQUEID" val="1417"/>
</p:tagLst>
</file>

<file path=ppt/tags/tag1651.xml><?xml version="1.0" encoding="utf-8"?>
<p:tagLst xmlns:p="http://schemas.openxmlformats.org/presentationml/2006/main">
  <p:tag name="AS_UNIQUEID" val="1418"/>
</p:tagLst>
</file>

<file path=ppt/tags/tag1652.xml><?xml version="1.0" encoding="utf-8"?>
<p:tagLst xmlns:p="http://schemas.openxmlformats.org/presentationml/2006/main">
  <p:tag name="AS_UNIQUEID" val="1419"/>
</p:tagLst>
</file>

<file path=ppt/tags/tag1653.xml><?xml version="1.0" encoding="utf-8"?>
<p:tagLst xmlns:p="http://schemas.openxmlformats.org/presentationml/2006/main">
  <p:tag name="AS_UNIQUEID" val="1420"/>
</p:tagLst>
</file>

<file path=ppt/tags/tag1654.xml><?xml version="1.0" encoding="utf-8"?>
<p:tagLst xmlns:p="http://schemas.openxmlformats.org/presentationml/2006/main">
  <p:tag name="AS_UNIQUEID" val="1421"/>
</p:tagLst>
</file>

<file path=ppt/tags/tag1655.xml><?xml version="1.0" encoding="utf-8"?>
<p:tagLst xmlns:p="http://schemas.openxmlformats.org/presentationml/2006/main">
  <p:tag name="AS_UNIQUEID" val="1422"/>
</p:tagLst>
</file>

<file path=ppt/tags/tag1656.xml><?xml version="1.0" encoding="utf-8"?>
<p:tagLst xmlns:p="http://schemas.openxmlformats.org/presentationml/2006/main">
  <p:tag name="AS_UNIQUEID" val="1423"/>
</p:tagLst>
</file>

<file path=ppt/tags/tag1657.xml><?xml version="1.0" encoding="utf-8"?>
<p:tagLst xmlns:p="http://schemas.openxmlformats.org/presentationml/2006/main">
  <p:tag name="AS_UNIQUEID" val="1424"/>
</p:tagLst>
</file>

<file path=ppt/tags/tag1658.xml><?xml version="1.0" encoding="utf-8"?>
<p:tagLst xmlns:p="http://schemas.openxmlformats.org/presentationml/2006/main">
  <p:tag name="AS_UNIQUEID" val="1425"/>
</p:tagLst>
</file>

<file path=ppt/tags/tag1659.xml><?xml version="1.0" encoding="utf-8"?>
<p:tagLst xmlns:p="http://schemas.openxmlformats.org/presentationml/2006/main">
  <p:tag name="AS_UNIQUEID" val="1426"/>
</p:tagLst>
</file>

<file path=ppt/tags/tag166.xml><?xml version="1.0" encoding="utf-8"?>
<p:tagLst xmlns:p="http://schemas.openxmlformats.org/presentationml/2006/main">
  <p:tag name="AS_UNIQUEID" val="2462"/>
</p:tagLst>
</file>

<file path=ppt/tags/tag1660.xml><?xml version="1.0" encoding="utf-8"?>
<p:tagLst xmlns:p="http://schemas.openxmlformats.org/presentationml/2006/main">
  <p:tag name="AS_UNIQUEID" val="1427"/>
</p:tagLst>
</file>

<file path=ppt/tags/tag1661.xml><?xml version="1.0" encoding="utf-8"?>
<p:tagLst xmlns:p="http://schemas.openxmlformats.org/presentationml/2006/main">
  <p:tag name="AS_UNIQUEID" val="1428"/>
</p:tagLst>
</file>

<file path=ppt/tags/tag1662.xml><?xml version="1.0" encoding="utf-8"?>
<p:tagLst xmlns:p="http://schemas.openxmlformats.org/presentationml/2006/main">
  <p:tag name="AS_UNIQUEID" val="1429"/>
</p:tagLst>
</file>

<file path=ppt/tags/tag1663.xml><?xml version="1.0" encoding="utf-8"?>
<p:tagLst xmlns:p="http://schemas.openxmlformats.org/presentationml/2006/main">
  <p:tag name="AS_UNIQUEID" val="1430"/>
</p:tagLst>
</file>

<file path=ppt/tags/tag1664.xml><?xml version="1.0" encoding="utf-8"?>
<p:tagLst xmlns:p="http://schemas.openxmlformats.org/presentationml/2006/main">
  <p:tag name="AS_UNIQUEID" val="1431"/>
</p:tagLst>
</file>

<file path=ppt/tags/tag1665.xml><?xml version="1.0" encoding="utf-8"?>
<p:tagLst xmlns:p="http://schemas.openxmlformats.org/presentationml/2006/main">
  <p:tag name="AS_UNIQUEID" val="1432"/>
</p:tagLst>
</file>

<file path=ppt/tags/tag1666.xml><?xml version="1.0" encoding="utf-8"?>
<p:tagLst xmlns:p="http://schemas.openxmlformats.org/presentationml/2006/main">
  <p:tag name="AS_UNIQUEID" val="1433"/>
</p:tagLst>
</file>

<file path=ppt/tags/tag1667.xml><?xml version="1.0" encoding="utf-8"?>
<p:tagLst xmlns:p="http://schemas.openxmlformats.org/presentationml/2006/main">
  <p:tag name="AS_UNIQUEID" val="1434"/>
</p:tagLst>
</file>

<file path=ppt/tags/tag1668.xml><?xml version="1.0" encoding="utf-8"?>
<p:tagLst xmlns:p="http://schemas.openxmlformats.org/presentationml/2006/main">
  <p:tag name="AS_UNIQUEID" val="1435"/>
</p:tagLst>
</file>

<file path=ppt/tags/tag1669.xml><?xml version="1.0" encoding="utf-8"?>
<p:tagLst xmlns:p="http://schemas.openxmlformats.org/presentationml/2006/main">
  <p:tag name="AS_UNIQUEID" val="1436"/>
</p:tagLst>
</file>

<file path=ppt/tags/tag167.xml><?xml version="1.0" encoding="utf-8"?>
<p:tagLst xmlns:p="http://schemas.openxmlformats.org/presentationml/2006/main">
  <p:tag name="AS_UNIQUEID" val="2463"/>
</p:tagLst>
</file>

<file path=ppt/tags/tag1670.xml><?xml version="1.0" encoding="utf-8"?>
<p:tagLst xmlns:p="http://schemas.openxmlformats.org/presentationml/2006/main">
  <p:tag name="AS_UNIQUEID" val="1437"/>
</p:tagLst>
</file>

<file path=ppt/tags/tag1671.xml><?xml version="1.0" encoding="utf-8"?>
<p:tagLst xmlns:p="http://schemas.openxmlformats.org/presentationml/2006/main">
  <p:tag name="AS_UNIQUEID" val="1438"/>
</p:tagLst>
</file>

<file path=ppt/tags/tag1672.xml><?xml version="1.0" encoding="utf-8"?>
<p:tagLst xmlns:p="http://schemas.openxmlformats.org/presentationml/2006/main">
  <p:tag name="AS_UNIQUEID" val="1439"/>
</p:tagLst>
</file>

<file path=ppt/tags/tag1673.xml><?xml version="1.0" encoding="utf-8"?>
<p:tagLst xmlns:p="http://schemas.openxmlformats.org/presentationml/2006/main">
  <p:tag name="AS_UNIQUEID" val="1440"/>
</p:tagLst>
</file>

<file path=ppt/tags/tag1674.xml><?xml version="1.0" encoding="utf-8"?>
<p:tagLst xmlns:p="http://schemas.openxmlformats.org/presentationml/2006/main">
  <p:tag name="AS_UNIQUEID" val="1441"/>
</p:tagLst>
</file>

<file path=ppt/tags/tag1675.xml><?xml version="1.0" encoding="utf-8"?>
<p:tagLst xmlns:p="http://schemas.openxmlformats.org/presentationml/2006/main">
  <p:tag name="AS_UNIQUEID" val="1442"/>
</p:tagLst>
</file>

<file path=ppt/tags/tag1676.xml><?xml version="1.0" encoding="utf-8"?>
<p:tagLst xmlns:p="http://schemas.openxmlformats.org/presentationml/2006/main">
  <p:tag name="AS_UNIQUEID" val="1443"/>
</p:tagLst>
</file>

<file path=ppt/tags/tag1677.xml><?xml version="1.0" encoding="utf-8"?>
<p:tagLst xmlns:p="http://schemas.openxmlformats.org/presentationml/2006/main">
  <p:tag name="AS_UNIQUEID" val="1444"/>
</p:tagLst>
</file>

<file path=ppt/tags/tag1678.xml><?xml version="1.0" encoding="utf-8"?>
<p:tagLst xmlns:p="http://schemas.openxmlformats.org/presentationml/2006/main">
  <p:tag name="AS_UNIQUEID" val="1445"/>
</p:tagLst>
</file>

<file path=ppt/tags/tag1679.xml><?xml version="1.0" encoding="utf-8"?>
<p:tagLst xmlns:p="http://schemas.openxmlformats.org/presentationml/2006/main">
  <p:tag name="AS_UNIQUEID" val="1446"/>
</p:tagLst>
</file>

<file path=ppt/tags/tag168.xml><?xml version="1.0" encoding="utf-8"?>
<p:tagLst xmlns:p="http://schemas.openxmlformats.org/presentationml/2006/main">
  <p:tag name="AS_UNIQUEID" val="2659"/>
</p:tagLst>
</file>

<file path=ppt/tags/tag1680.xml><?xml version="1.0" encoding="utf-8"?>
<p:tagLst xmlns:p="http://schemas.openxmlformats.org/presentationml/2006/main">
  <p:tag name="AS_UNIQUEID" val="1447"/>
</p:tagLst>
</file>

<file path=ppt/tags/tag1681.xml><?xml version="1.0" encoding="utf-8"?>
<p:tagLst xmlns:p="http://schemas.openxmlformats.org/presentationml/2006/main">
  <p:tag name="AS_UNIQUEID" val="1448"/>
</p:tagLst>
</file>

<file path=ppt/tags/tag1682.xml><?xml version="1.0" encoding="utf-8"?>
<p:tagLst xmlns:p="http://schemas.openxmlformats.org/presentationml/2006/main">
  <p:tag name="AS_UNIQUEID" val="1449"/>
</p:tagLst>
</file>

<file path=ppt/tags/tag1683.xml><?xml version="1.0" encoding="utf-8"?>
<p:tagLst xmlns:p="http://schemas.openxmlformats.org/presentationml/2006/main">
  <p:tag name="AS_UNIQUEID" val="1450"/>
</p:tagLst>
</file>

<file path=ppt/tags/tag1684.xml><?xml version="1.0" encoding="utf-8"?>
<p:tagLst xmlns:p="http://schemas.openxmlformats.org/presentationml/2006/main">
  <p:tag name="AS_UNIQUEID" val="1451"/>
</p:tagLst>
</file>

<file path=ppt/tags/tag1685.xml><?xml version="1.0" encoding="utf-8"?>
<p:tagLst xmlns:p="http://schemas.openxmlformats.org/presentationml/2006/main">
  <p:tag name="AS_UNIQUEID" val="1452"/>
</p:tagLst>
</file>

<file path=ppt/tags/tag1686.xml><?xml version="1.0" encoding="utf-8"?>
<p:tagLst xmlns:p="http://schemas.openxmlformats.org/presentationml/2006/main">
  <p:tag name="AS_UNIQUEID" val="1453"/>
</p:tagLst>
</file>

<file path=ppt/tags/tag1687.xml><?xml version="1.0" encoding="utf-8"?>
<p:tagLst xmlns:p="http://schemas.openxmlformats.org/presentationml/2006/main">
  <p:tag name="AS_UNIQUEID" val="1454"/>
</p:tagLst>
</file>

<file path=ppt/tags/tag1688.xml><?xml version="1.0" encoding="utf-8"?>
<p:tagLst xmlns:p="http://schemas.openxmlformats.org/presentationml/2006/main">
  <p:tag name="AS_UNIQUEID" val="1455"/>
</p:tagLst>
</file>

<file path=ppt/tags/tag1689.xml><?xml version="1.0" encoding="utf-8"?>
<p:tagLst xmlns:p="http://schemas.openxmlformats.org/presentationml/2006/main">
  <p:tag name="AS_UNIQUEID" val="1456"/>
</p:tagLst>
</file>

<file path=ppt/tags/tag169.xml><?xml version="1.0" encoding="utf-8"?>
<p:tagLst xmlns:p="http://schemas.openxmlformats.org/presentationml/2006/main">
  <p:tag name="AS_UNIQUEID" val="2659"/>
</p:tagLst>
</file>

<file path=ppt/tags/tag1690.xml><?xml version="1.0" encoding="utf-8"?>
<p:tagLst xmlns:p="http://schemas.openxmlformats.org/presentationml/2006/main">
  <p:tag name="AS_UNIQUEID" val="1457"/>
</p:tagLst>
</file>

<file path=ppt/tags/tag1691.xml><?xml version="1.0" encoding="utf-8"?>
<p:tagLst xmlns:p="http://schemas.openxmlformats.org/presentationml/2006/main">
  <p:tag name="AS_UNIQUEID" val="1458"/>
</p:tagLst>
</file>

<file path=ppt/tags/tag1692.xml><?xml version="1.0" encoding="utf-8"?>
<p:tagLst xmlns:p="http://schemas.openxmlformats.org/presentationml/2006/main">
  <p:tag name="AS_UNIQUEID" val="1459"/>
</p:tagLst>
</file>

<file path=ppt/tags/tag1693.xml><?xml version="1.0" encoding="utf-8"?>
<p:tagLst xmlns:p="http://schemas.openxmlformats.org/presentationml/2006/main">
  <p:tag name="AS_UNIQUEID" val="1460"/>
</p:tagLst>
</file>

<file path=ppt/tags/tag1694.xml><?xml version="1.0" encoding="utf-8"?>
<p:tagLst xmlns:p="http://schemas.openxmlformats.org/presentationml/2006/main">
  <p:tag name="AS_UNIQUEID" val="1461"/>
</p:tagLst>
</file>

<file path=ppt/tags/tag1695.xml><?xml version="1.0" encoding="utf-8"?>
<p:tagLst xmlns:p="http://schemas.openxmlformats.org/presentationml/2006/main">
  <p:tag name="AS_UNIQUEID" val="1462"/>
</p:tagLst>
</file>

<file path=ppt/tags/tag1696.xml><?xml version="1.0" encoding="utf-8"?>
<p:tagLst xmlns:p="http://schemas.openxmlformats.org/presentationml/2006/main">
  <p:tag name="AS_UNIQUEID" val="1463"/>
</p:tagLst>
</file>

<file path=ppt/tags/tag1697.xml><?xml version="1.0" encoding="utf-8"?>
<p:tagLst xmlns:p="http://schemas.openxmlformats.org/presentationml/2006/main">
  <p:tag name="AS_UNIQUEID" val="1464"/>
</p:tagLst>
</file>

<file path=ppt/tags/tag1698.xml><?xml version="1.0" encoding="utf-8"?>
<p:tagLst xmlns:p="http://schemas.openxmlformats.org/presentationml/2006/main">
  <p:tag name="AS_UNIQUEID" val="1465"/>
</p:tagLst>
</file>

<file path=ppt/tags/tag1699.xml><?xml version="1.0" encoding="utf-8"?>
<p:tagLst xmlns:p="http://schemas.openxmlformats.org/presentationml/2006/main">
  <p:tag name="AS_UNIQUEID" val="1466"/>
</p:tagLst>
</file>

<file path=ppt/tags/tag17.xml><?xml version="1.0" encoding="utf-8"?>
<p:tagLst xmlns:p="http://schemas.openxmlformats.org/presentationml/2006/main">
  <p:tag name="AS_UNIQUEID" val="5106"/>
</p:tagLst>
</file>

<file path=ppt/tags/tag170.xml><?xml version="1.0" encoding="utf-8"?>
<p:tagLst xmlns:p="http://schemas.openxmlformats.org/presentationml/2006/main">
  <p:tag name="AS_UNIQUEID" val="2661"/>
</p:tagLst>
</file>

<file path=ppt/tags/tag1700.xml><?xml version="1.0" encoding="utf-8"?>
<p:tagLst xmlns:p="http://schemas.openxmlformats.org/presentationml/2006/main">
  <p:tag name="AS_UNIQUEID" val="1467"/>
</p:tagLst>
</file>

<file path=ppt/tags/tag1701.xml><?xml version="1.0" encoding="utf-8"?>
<p:tagLst xmlns:p="http://schemas.openxmlformats.org/presentationml/2006/main">
  <p:tag name="AS_UNIQUEID" val="1468"/>
</p:tagLst>
</file>

<file path=ppt/tags/tag1702.xml><?xml version="1.0" encoding="utf-8"?>
<p:tagLst xmlns:p="http://schemas.openxmlformats.org/presentationml/2006/main">
  <p:tag name="AS_UNIQUEID" val="1469"/>
</p:tagLst>
</file>

<file path=ppt/tags/tag1703.xml><?xml version="1.0" encoding="utf-8"?>
<p:tagLst xmlns:p="http://schemas.openxmlformats.org/presentationml/2006/main">
  <p:tag name="AS_UNIQUEID" val="1470"/>
</p:tagLst>
</file>

<file path=ppt/tags/tag1704.xml><?xml version="1.0" encoding="utf-8"?>
<p:tagLst xmlns:p="http://schemas.openxmlformats.org/presentationml/2006/main">
  <p:tag name="AS_UNIQUEID" val="1471"/>
</p:tagLst>
</file>

<file path=ppt/tags/tag1705.xml><?xml version="1.0" encoding="utf-8"?>
<p:tagLst xmlns:p="http://schemas.openxmlformats.org/presentationml/2006/main">
  <p:tag name="AS_UNIQUEID" val="1472"/>
</p:tagLst>
</file>

<file path=ppt/tags/tag1706.xml><?xml version="1.0" encoding="utf-8"?>
<p:tagLst xmlns:p="http://schemas.openxmlformats.org/presentationml/2006/main">
  <p:tag name="AS_UNIQUEID" val="1473"/>
</p:tagLst>
</file>

<file path=ppt/tags/tag1707.xml><?xml version="1.0" encoding="utf-8"?>
<p:tagLst xmlns:p="http://schemas.openxmlformats.org/presentationml/2006/main">
  <p:tag name="AS_UNIQUEID" val="1474"/>
</p:tagLst>
</file>

<file path=ppt/tags/tag1708.xml><?xml version="1.0" encoding="utf-8"?>
<p:tagLst xmlns:p="http://schemas.openxmlformats.org/presentationml/2006/main">
  <p:tag name="AS_UNIQUEID" val="1475"/>
</p:tagLst>
</file>

<file path=ppt/tags/tag1709.xml><?xml version="1.0" encoding="utf-8"?>
<p:tagLst xmlns:p="http://schemas.openxmlformats.org/presentationml/2006/main">
  <p:tag name="AS_UNIQUEID" val="1476"/>
</p:tagLst>
</file>

<file path=ppt/tags/tag171.xml><?xml version="1.0" encoding="utf-8"?>
<p:tagLst xmlns:p="http://schemas.openxmlformats.org/presentationml/2006/main">
  <p:tag name="AS_UNIQUEID" val="2661"/>
</p:tagLst>
</file>

<file path=ppt/tags/tag1710.xml><?xml version="1.0" encoding="utf-8"?>
<p:tagLst xmlns:p="http://schemas.openxmlformats.org/presentationml/2006/main">
  <p:tag name="AS_UNIQUEID" val="1477"/>
</p:tagLst>
</file>

<file path=ppt/tags/tag1711.xml><?xml version="1.0" encoding="utf-8"?>
<p:tagLst xmlns:p="http://schemas.openxmlformats.org/presentationml/2006/main">
  <p:tag name="AS_UNIQUEID" val="1478"/>
</p:tagLst>
</file>

<file path=ppt/tags/tag1712.xml><?xml version="1.0" encoding="utf-8"?>
<p:tagLst xmlns:p="http://schemas.openxmlformats.org/presentationml/2006/main">
  <p:tag name="AS_UNIQUEID" val="1479"/>
</p:tagLst>
</file>

<file path=ppt/tags/tag1713.xml><?xml version="1.0" encoding="utf-8"?>
<p:tagLst xmlns:p="http://schemas.openxmlformats.org/presentationml/2006/main">
  <p:tag name="AS_UNIQUEID" val="1480"/>
</p:tagLst>
</file>

<file path=ppt/tags/tag1714.xml><?xml version="1.0" encoding="utf-8"?>
<p:tagLst xmlns:p="http://schemas.openxmlformats.org/presentationml/2006/main">
  <p:tag name="AS_UNIQUEID" val="1481"/>
</p:tagLst>
</file>

<file path=ppt/tags/tag1715.xml><?xml version="1.0" encoding="utf-8"?>
<p:tagLst xmlns:p="http://schemas.openxmlformats.org/presentationml/2006/main">
  <p:tag name="AS_UNIQUEID" val="1482"/>
</p:tagLst>
</file>

<file path=ppt/tags/tag1716.xml><?xml version="1.0" encoding="utf-8"?>
<p:tagLst xmlns:p="http://schemas.openxmlformats.org/presentationml/2006/main">
  <p:tag name="AS_UNIQUEID" val="1483"/>
</p:tagLst>
</file>

<file path=ppt/tags/tag1717.xml><?xml version="1.0" encoding="utf-8"?>
<p:tagLst xmlns:p="http://schemas.openxmlformats.org/presentationml/2006/main">
  <p:tag name="AS_UNIQUEID" val="1484"/>
</p:tagLst>
</file>

<file path=ppt/tags/tag1718.xml><?xml version="1.0" encoding="utf-8"?>
<p:tagLst xmlns:p="http://schemas.openxmlformats.org/presentationml/2006/main">
  <p:tag name="AS_UNIQUEID" val="1485"/>
</p:tagLst>
</file>

<file path=ppt/tags/tag1719.xml><?xml version="1.0" encoding="utf-8"?>
<p:tagLst xmlns:p="http://schemas.openxmlformats.org/presentationml/2006/main">
  <p:tag name="AS_UNIQUEID" val="1486"/>
</p:tagLst>
</file>

<file path=ppt/tags/tag172.xml><?xml version="1.0" encoding="utf-8"?>
<p:tagLst xmlns:p="http://schemas.openxmlformats.org/presentationml/2006/main">
  <p:tag name="AS_UNIQUEID" val="2466"/>
</p:tagLst>
</file>

<file path=ppt/tags/tag1720.xml><?xml version="1.0" encoding="utf-8"?>
<p:tagLst xmlns:p="http://schemas.openxmlformats.org/presentationml/2006/main">
  <p:tag name="AS_UNIQUEID" val="1487"/>
</p:tagLst>
</file>

<file path=ppt/tags/tag1721.xml><?xml version="1.0" encoding="utf-8"?>
<p:tagLst xmlns:p="http://schemas.openxmlformats.org/presentationml/2006/main">
  <p:tag name="AS_UNIQUEID" val="1488"/>
</p:tagLst>
</file>

<file path=ppt/tags/tag1722.xml><?xml version="1.0" encoding="utf-8"?>
<p:tagLst xmlns:p="http://schemas.openxmlformats.org/presentationml/2006/main">
  <p:tag name="AS_UNIQUEID" val="1489"/>
</p:tagLst>
</file>

<file path=ppt/tags/tag1723.xml><?xml version="1.0" encoding="utf-8"?>
<p:tagLst xmlns:p="http://schemas.openxmlformats.org/presentationml/2006/main">
  <p:tag name="AS_UNIQUEID" val="1490"/>
</p:tagLst>
</file>

<file path=ppt/tags/tag1724.xml><?xml version="1.0" encoding="utf-8"?>
<p:tagLst xmlns:p="http://schemas.openxmlformats.org/presentationml/2006/main">
  <p:tag name="AS_UNIQUEID" val="1491"/>
</p:tagLst>
</file>

<file path=ppt/tags/tag1725.xml><?xml version="1.0" encoding="utf-8"?>
<p:tagLst xmlns:p="http://schemas.openxmlformats.org/presentationml/2006/main">
  <p:tag name="AS_UNIQUEID" val="1492"/>
</p:tagLst>
</file>

<file path=ppt/tags/tag1726.xml><?xml version="1.0" encoding="utf-8"?>
<p:tagLst xmlns:p="http://schemas.openxmlformats.org/presentationml/2006/main">
  <p:tag name="AS_UNIQUEID" val="1493"/>
</p:tagLst>
</file>

<file path=ppt/tags/tag1727.xml><?xml version="1.0" encoding="utf-8"?>
<p:tagLst xmlns:p="http://schemas.openxmlformats.org/presentationml/2006/main">
  <p:tag name="AS_UNIQUEID" val="1494"/>
</p:tagLst>
</file>

<file path=ppt/tags/tag1728.xml><?xml version="1.0" encoding="utf-8"?>
<p:tagLst xmlns:p="http://schemas.openxmlformats.org/presentationml/2006/main">
  <p:tag name="AS_UNIQUEID" val="1495"/>
</p:tagLst>
</file>

<file path=ppt/tags/tag1729.xml><?xml version="1.0" encoding="utf-8"?>
<p:tagLst xmlns:p="http://schemas.openxmlformats.org/presentationml/2006/main">
  <p:tag name="AS_UNIQUEID" val="1496"/>
</p:tagLst>
</file>

<file path=ppt/tags/tag173.xml><?xml version="1.0" encoding="utf-8"?>
<p:tagLst xmlns:p="http://schemas.openxmlformats.org/presentationml/2006/main">
  <p:tag name="AS_UNIQUEID" val="2467"/>
</p:tagLst>
</file>

<file path=ppt/tags/tag1730.xml><?xml version="1.0" encoding="utf-8"?>
<p:tagLst xmlns:p="http://schemas.openxmlformats.org/presentationml/2006/main">
  <p:tag name="AS_UNIQUEID" val="1497"/>
</p:tagLst>
</file>

<file path=ppt/tags/tag1731.xml><?xml version="1.0" encoding="utf-8"?>
<p:tagLst xmlns:p="http://schemas.openxmlformats.org/presentationml/2006/main">
  <p:tag name="AS_UNIQUEID" val="1498"/>
</p:tagLst>
</file>

<file path=ppt/tags/tag1732.xml><?xml version="1.0" encoding="utf-8"?>
<p:tagLst xmlns:p="http://schemas.openxmlformats.org/presentationml/2006/main">
  <p:tag name="AS_UNIQUEID" val="1499"/>
</p:tagLst>
</file>

<file path=ppt/tags/tag1733.xml><?xml version="1.0" encoding="utf-8"?>
<p:tagLst xmlns:p="http://schemas.openxmlformats.org/presentationml/2006/main">
  <p:tag name="AS_UNIQUEID" val="1500"/>
</p:tagLst>
</file>

<file path=ppt/tags/tag1734.xml><?xml version="1.0" encoding="utf-8"?>
<p:tagLst xmlns:p="http://schemas.openxmlformats.org/presentationml/2006/main">
  <p:tag name="AS_UNIQUEID" val="1501"/>
</p:tagLst>
</file>

<file path=ppt/tags/tag1735.xml><?xml version="1.0" encoding="utf-8"?>
<p:tagLst xmlns:p="http://schemas.openxmlformats.org/presentationml/2006/main">
  <p:tag name="AS_UNIQUEID" val="1502"/>
</p:tagLst>
</file>

<file path=ppt/tags/tag1736.xml><?xml version="1.0" encoding="utf-8"?>
<p:tagLst xmlns:p="http://schemas.openxmlformats.org/presentationml/2006/main">
  <p:tag name="AS_UNIQUEID" val="1503"/>
</p:tagLst>
</file>

<file path=ppt/tags/tag1737.xml><?xml version="1.0" encoding="utf-8"?>
<p:tagLst xmlns:p="http://schemas.openxmlformats.org/presentationml/2006/main">
  <p:tag name="AS_UNIQUEID" val="1504"/>
</p:tagLst>
</file>

<file path=ppt/tags/tag1738.xml><?xml version="1.0" encoding="utf-8"?>
<p:tagLst xmlns:p="http://schemas.openxmlformats.org/presentationml/2006/main">
  <p:tag name="AS_UNIQUEID" val="1505"/>
</p:tagLst>
</file>

<file path=ppt/tags/tag1739.xml><?xml version="1.0" encoding="utf-8"?>
<p:tagLst xmlns:p="http://schemas.openxmlformats.org/presentationml/2006/main">
  <p:tag name="AS_UNIQUEID" val="1506"/>
</p:tagLst>
</file>

<file path=ppt/tags/tag174.xml><?xml version="1.0" encoding="utf-8"?>
<p:tagLst xmlns:p="http://schemas.openxmlformats.org/presentationml/2006/main">
  <p:tag name="AS_UNIQUEID" val="2663"/>
</p:tagLst>
</file>

<file path=ppt/tags/tag1740.xml><?xml version="1.0" encoding="utf-8"?>
<p:tagLst xmlns:p="http://schemas.openxmlformats.org/presentationml/2006/main">
  <p:tag name="AS_UNIQUEID" val="1507"/>
</p:tagLst>
</file>

<file path=ppt/tags/tag1741.xml><?xml version="1.0" encoding="utf-8"?>
<p:tagLst xmlns:p="http://schemas.openxmlformats.org/presentationml/2006/main">
  <p:tag name="AS_UNIQUEID" val="1508"/>
</p:tagLst>
</file>

<file path=ppt/tags/tag1742.xml><?xml version="1.0" encoding="utf-8"?>
<p:tagLst xmlns:p="http://schemas.openxmlformats.org/presentationml/2006/main">
  <p:tag name="AS_UNIQUEID" val="1509"/>
</p:tagLst>
</file>

<file path=ppt/tags/tag1743.xml><?xml version="1.0" encoding="utf-8"?>
<p:tagLst xmlns:p="http://schemas.openxmlformats.org/presentationml/2006/main">
  <p:tag name="AS_UNIQUEID" val="1510"/>
</p:tagLst>
</file>

<file path=ppt/tags/tag1744.xml><?xml version="1.0" encoding="utf-8"?>
<p:tagLst xmlns:p="http://schemas.openxmlformats.org/presentationml/2006/main">
  <p:tag name="AS_UNIQUEID" val="1511"/>
</p:tagLst>
</file>

<file path=ppt/tags/tag1745.xml><?xml version="1.0" encoding="utf-8"?>
<p:tagLst xmlns:p="http://schemas.openxmlformats.org/presentationml/2006/main">
  <p:tag name="AS_UNIQUEID" val="1512"/>
</p:tagLst>
</file>

<file path=ppt/tags/tag1746.xml><?xml version="1.0" encoding="utf-8"?>
<p:tagLst xmlns:p="http://schemas.openxmlformats.org/presentationml/2006/main">
  <p:tag name="AS_UNIQUEID" val="1513"/>
</p:tagLst>
</file>

<file path=ppt/tags/tag1747.xml><?xml version="1.0" encoding="utf-8"?>
<p:tagLst xmlns:p="http://schemas.openxmlformats.org/presentationml/2006/main">
  <p:tag name="AS_UNIQUEID" val="1514"/>
</p:tagLst>
</file>

<file path=ppt/tags/tag1748.xml><?xml version="1.0" encoding="utf-8"?>
<p:tagLst xmlns:p="http://schemas.openxmlformats.org/presentationml/2006/main">
  <p:tag name="AS_UNIQUEID" val="1515"/>
</p:tagLst>
</file>

<file path=ppt/tags/tag1749.xml><?xml version="1.0" encoding="utf-8"?>
<p:tagLst xmlns:p="http://schemas.openxmlformats.org/presentationml/2006/main">
  <p:tag name="AS_UNIQUEID" val="1516"/>
</p:tagLst>
</file>

<file path=ppt/tags/tag175.xml><?xml version="1.0" encoding="utf-8"?>
<p:tagLst xmlns:p="http://schemas.openxmlformats.org/presentationml/2006/main">
  <p:tag name="AS_UNIQUEID" val="2663"/>
</p:tagLst>
</file>

<file path=ppt/tags/tag1750.xml><?xml version="1.0" encoding="utf-8"?>
<p:tagLst xmlns:p="http://schemas.openxmlformats.org/presentationml/2006/main">
  <p:tag name="AS_UNIQUEID" val="1517"/>
</p:tagLst>
</file>

<file path=ppt/tags/tag1751.xml><?xml version="1.0" encoding="utf-8"?>
<p:tagLst xmlns:p="http://schemas.openxmlformats.org/presentationml/2006/main">
  <p:tag name="AS_UNIQUEID" val="1518"/>
</p:tagLst>
</file>

<file path=ppt/tags/tag1752.xml><?xml version="1.0" encoding="utf-8"?>
<p:tagLst xmlns:p="http://schemas.openxmlformats.org/presentationml/2006/main">
  <p:tag name="AS_UNIQUEID" val="1519"/>
</p:tagLst>
</file>

<file path=ppt/tags/tag1753.xml><?xml version="1.0" encoding="utf-8"?>
<p:tagLst xmlns:p="http://schemas.openxmlformats.org/presentationml/2006/main">
  <p:tag name="AS_UNIQUEID" val="1520"/>
</p:tagLst>
</file>

<file path=ppt/tags/tag1754.xml><?xml version="1.0" encoding="utf-8"?>
<p:tagLst xmlns:p="http://schemas.openxmlformats.org/presentationml/2006/main">
  <p:tag name="AS_UNIQUEID" val="1521"/>
</p:tagLst>
</file>

<file path=ppt/tags/tag1755.xml><?xml version="1.0" encoding="utf-8"?>
<p:tagLst xmlns:p="http://schemas.openxmlformats.org/presentationml/2006/main">
  <p:tag name="AS_UNIQUEID" val="1522"/>
</p:tagLst>
</file>

<file path=ppt/tags/tag1756.xml><?xml version="1.0" encoding="utf-8"?>
<p:tagLst xmlns:p="http://schemas.openxmlformats.org/presentationml/2006/main">
  <p:tag name="AS_UNIQUEID" val="1523"/>
</p:tagLst>
</file>

<file path=ppt/tags/tag1757.xml><?xml version="1.0" encoding="utf-8"?>
<p:tagLst xmlns:p="http://schemas.openxmlformats.org/presentationml/2006/main">
  <p:tag name="AS_UNIQUEID" val="1524"/>
</p:tagLst>
</file>

<file path=ppt/tags/tag1758.xml><?xml version="1.0" encoding="utf-8"?>
<p:tagLst xmlns:p="http://schemas.openxmlformats.org/presentationml/2006/main">
  <p:tag name="AS_UNIQUEID" val="1525"/>
</p:tagLst>
</file>

<file path=ppt/tags/tag1759.xml><?xml version="1.0" encoding="utf-8"?>
<p:tagLst xmlns:p="http://schemas.openxmlformats.org/presentationml/2006/main">
  <p:tag name="AS_UNIQUEID" val="1526"/>
</p:tagLst>
</file>

<file path=ppt/tags/tag176.xml><?xml version="1.0" encoding="utf-8"?>
<p:tagLst xmlns:p="http://schemas.openxmlformats.org/presentationml/2006/main">
  <p:tag name="AS_UNIQUEID" val="2469"/>
</p:tagLst>
</file>

<file path=ppt/tags/tag1760.xml><?xml version="1.0" encoding="utf-8"?>
<p:tagLst xmlns:p="http://schemas.openxmlformats.org/presentationml/2006/main">
  <p:tag name="AS_UNIQUEID" val="1527"/>
</p:tagLst>
</file>

<file path=ppt/tags/tag1761.xml><?xml version="1.0" encoding="utf-8"?>
<p:tagLst xmlns:p="http://schemas.openxmlformats.org/presentationml/2006/main">
  <p:tag name="AS_UNIQUEID" val="1528"/>
</p:tagLst>
</file>

<file path=ppt/tags/tag1762.xml><?xml version="1.0" encoding="utf-8"?>
<p:tagLst xmlns:p="http://schemas.openxmlformats.org/presentationml/2006/main">
  <p:tag name="AS_UNIQUEID" val="1529"/>
</p:tagLst>
</file>

<file path=ppt/tags/tag1763.xml><?xml version="1.0" encoding="utf-8"?>
<p:tagLst xmlns:p="http://schemas.openxmlformats.org/presentationml/2006/main">
  <p:tag name="AS_UNIQUEID" val="1530"/>
</p:tagLst>
</file>

<file path=ppt/tags/tag1764.xml><?xml version="1.0" encoding="utf-8"?>
<p:tagLst xmlns:p="http://schemas.openxmlformats.org/presentationml/2006/main">
  <p:tag name="AS_UNIQUEID" val="1531"/>
</p:tagLst>
</file>

<file path=ppt/tags/tag1765.xml><?xml version="1.0" encoding="utf-8"?>
<p:tagLst xmlns:p="http://schemas.openxmlformats.org/presentationml/2006/main">
  <p:tag name="AS_UNIQUEID" val="1532"/>
</p:tagLst>
</file>

<file path=ppt/tags/tag1766.xml><?xml version="1.0" encoding="utf-8"?>
<p:tagLst xmlns:p="http://schemas.openxmlformats.org/presentationml/2006/main">
  <p:tag name="AS_UNIQUEID" val="1533"/>
</p:tagLst>
</file>

<file path=ppt/tags/tag1767.xml><?xml version="1.0" encoding="utf-8"?>
<p:tagLst xmlns:p="http://schemas.openxmlformats.org/presentationml/2006/main">
  <p:tag name="AS_UNIQUEID" val="1534"/>
</p:tagLst>
</file>

<file path=ppt/tags/tag1768.xml><?xml version="1.0" encoding="utf-8"?>
<p:tagLst xmlns:p="http://schemas.openxmlformats.org/presentationml/2006/main">
  <p:tag name="AS_UNIQUEID" val="1535"/>
</p:tagLst>
</file>

<file path=ppt/tags/tag1769.xml><?xml version="1.0" encoding="utf-8"?>
<p:tagLst xmlns:p="http://schemas.openxmlformats.org/presentationml/2006/main">
  <p:tag name="AS_UNIQUEID" val="1536"/>
</p:tagLst>
</file>

<file path=ppt/tags/tag177.xml><?xml version="1.0" encoding="utf-8"?>
<p:tagLst xmlns:p="http://schemas.openxmlformats.org/presentationml/2006/main">
  <p:tag name="AS_UNIQUEID" val="2470"/>
</p:tagLst>
</file>

<file path=ppt/tags/tag1770.xml><?xml version="1.0" encoding="utf-8"?>
<p:tagLst xmlns:p="http://schemas.openxmlformats.org/presentationml/2006/main">
  <p:tag name="AS_UNIQUEID" val="1537"/>
</p:tagLst>
</file>

<file path=ppt/tags/tag1771.xml><?xml version="1.0" encoding="utf-8"?>
<p:tagLst xmlns:p="http://schemas.openxmlformats.org/presentationml/2006/main">
  <p:tag name="AS_UNIQUEID" val="1538"/>
</p:tagLst>
</file>

<file path=ppt/tags/tag1772.xml><?xml version="1.0" encoding="utf-8"?>
<p:tagLst xmlns:p="http://schemas.openxmlformats.org/presentationml/2006/main">
  <p:tag name="AS_UNIQUEID" val="1539"/>
</p:tagLst>
</file>

<file path=ppt/tags/tag1773.xml><?xml version="1.0" encoding="utf-8"?>
<p:tagLst xmlns:p="http://schemas.openxmlformats.org/presentationml/2006/main">
  <p:tag name="AS_UNIQUEID" val="1540"/>
</p:tagLst>
</file>

<file path=ppt/tags/tag1774.xml><?xml version="1.0" encoding="utf-8"?>
<p:tagLst xmlns:p="http://schemas.openxmlformats.org/presentationml/2006/main">
  <p:tag name="AS_UNIQUEID" val="1541"/>
</p:tagLst>
</file>

<file path=ppt/tags/tag1775.xml><?xml version="1.0" encoding="utf-8"?>
<p:tagLst xmlns:p="http://schemas.openxmlformats.org/presentationml/2006/main">
  <p:tag name="AS_UNIQUEID" val="1542"/>
</p:tagLst>
</file>

<file path=ppt/tags/tag1776.xml><?xml version="1.0" encoding="utf-8"?>
<p:tagLst xmlns:p="http://schemas.openxmlformats.org/presentationml/2006/main">
  <p:tag name="AS_UNIQUEID" val="1543"/>
</p:tagLst>
</file>

<file path=ppt/tags/tag1777.xml><?xml version="1.0" encoding="utf-8"?>
<p:tagLst xmlns:p="http://schemas.openxmlformats.org/presentationml/2006/main">
  <p:tag name="AS_UNIQUEID" val="1544"/>
</p:tagLst>
</file>

<file path=ppt/tags/tag1778.xml><?xml version="1.0" encoding="utf-8"?>
<p:tagLst xmlns:p="http://schemas.openxmlformats.org/presentationml/2006/main">
  <p:tag name="AS_UNIQUEID" val="1545"/>
</p:tagLst>
</file>

<file path=ppt/tags/tag1779.xml><?xml version="1.0" encoding="utf-8"?>
<p:tagLst xmlns:p="http://schemas.openxmlformats.org/presentationml/2006/main">
  <p:tag name="AS_UNIQUEID" val="1546"/>
</p:tagLst>
</file>

<file path=ppt/tags/tag178.xml><?xml version="1.0" encoding="utf-8"?>
<p:tagLst xmlns:p="http://schemas.openxmlformats.org/presentationml/2006/main">
  <p:tag name="AS_UNIQUEID" val="2471"/>
</p:tagLst>
</file>

<file path=ppt/tags/tag1780.xml><?xml version="1.0" encoding="utf-8"?>
<p:tagLst xmlns:p="http://schemas.openxmlformats.org/presentationml/2006/main">
  <p:tag name="AS_UNIQUEID" val="1547"/>
</p:tagLst>
</file>

<file path=ppt/tags/tag1781.xml><?xml version="1.0" encoding="utf-8"?>
<p:tagLst xmlns:p="http://schemas.openxmlformats.org/presentationml/2006/main">
  <p:tag name="AS_UNIQUEID" val="1548"/>
</p:tagLst>
</file>

<file path=ppt/tags/tag1782.xml><?xml version="1.0" encoding="utf-8"?>
<p:tagLst xmlns:p="http://schemas.openxmlformats.org/presentationml/2006/main">
  <p:tag name="AS_UNIQUEID" val="1549"/>
</p:tagLst>
</file>

<file path=ppt/tags/tag1783.xml><?xml version="1.0" encoding="utf-8"?>
<p:tagLst xmlns:p="http://schemas.openxmlformats.org/presentationml/2006/main">
  <p:tag name="AS_UNIQUEID" val="1550"/>
</p:tagLst>
</file>

<file path=ppt/tags/tag1784.xml><?xml version="1.0" encoding="utf-8"?>
<p:tagLst xmlns:p="http://schemas.openxmlformats.org/presentationml/2006/main">
  <p:tag name="AS_UNIQUEID" val="1551"/>
</p:tagLst>
</file>

<file path=ppt/tags/tag1785.xml><?xml version="1.0" encoding="utf-8"?>
<p:tagLst xmlns:p="http://schemas.openxmlformats.org/presentationml/2006/main">
  <p:tag name="AS_UNIQUEID" val="1552"/>
</p:tagLst>
</file>

<file path=ppt/tags/tag1786.xml><?xml version="1.0" encoding="utf-8"?>
<p:tagLst xmlns:p="http://schemas.openxmlformats.org/presentationml/2006/main">
  <p:tag name="AS_UNIQUEID" val="1553"/>
</p:tagLst>
</file>

<file path=ppt/tags/tag1787.xml><?xml version="1.0" encoding="utf-8"?>
<p:tagLst xmlns:p="http://schemas.openxmlformats.org/presentationml/2006/main">
  <p:tag name="AS_UNIQUEID" val="1554"/>
</p:tagLst>
</file>

<file path=ppt/tags/tag1788.xml><?xml version="1.0" encoding="utf-8"?>
<p:tagLst xmlns:p="http://schemas.openxmlformats.org/presentationml/2006/main">
  <p:tag name="AS_UNIQUEID" val="1555"/>
</p:tagLst>
</file>

<file path=ppt/tags/tag1789.xml><?xml version="1.0" encoding="utf-8"?>
<p:tagLst xmlns:p="http://schemas.openxmlformats.org/presentationml/2006/main">
  <p:tag name="AS_UNIQUEID" val="1556"/>
</p:tagLst>
</file>

<file path=ppt/tags/tag179.xml><?xml version="1.0" encoding="utf-8"?>
<p:tagLst xmlns:p="http://schemas.openxmlformats.org/presentationml/2006/main">
  <p:tag name="AS_UNIQUEID" val="2665"/>
</p:tagLst>
</file>

<file path=ppt/tags/tag1790.xml><?xml version="1.0" encoding="utf-8"?>
<p:tagLst xmlns:p="http://schemas.openxmlformats.org/presentationml/2006/main">
  <p:tag name="AS_UNIQUEID" val="1557"/>
</p:tagLst>
</file>

<file path=ppt/tags/tag1791.xml><?xml version="1.0" encoding="utf-8"?>
<p:tagLst xmlns:p="http://schemas.openxmlformats.org/presentationml/2006/main">
  <p:tag name="AS_UNIQUEID" val="1558"/>
</p:tagLst>
</file>

<file path=ppt/tags/tag1792.xml><?xml version="1.0" encoding="utf-8"?>
<p:tagLst xmlns:p="http://schemas.openxmlformats.org/presentationml/2006/main">
  <p:tag name="AS_UNIQUEID" val="1559"/>
</p:tagLst>
</file>

<file path=ppt/tags/tag1793.xml><?xml version="1.0" encoding="utf-8"?>
<p:tagLst xmlns:p="http://schemas.openxmlformats.org/presentationml/2006/main">
  <p:tag name="AS_UNIQUEID" val="1560"/>
</p:tagLst>
</file>

<file path=ppt/tags/tag1794.xml><?xml version="1.0" encoding="utf-8"?>
<p:tagLst xmlns:p="http://schemas.openxmlformats.org/presentationml/2006/main">
  <p:tag name="AS_UNIQUEID" val="1561"/>
</p:tagLst>
</file>

<file path=ppt/tags/tag1795.xml><?xml version="1.0" encoding="utf-8"?>
<p:tagLst xmlns:p="http://schemas.openxmlformats.org/presentationml/2006/main">
  <p:tag name="AS_UNIQUEID" val="1562"/>
</p:tagLst>
</file>

<file path=ppt/tags/tag1796.xml><?xml version="1.0" encoding="utf-8"?>
<p:tagLst xmlns:p="http://schemas.openxmlformats.org/presentationml/2006/main">
  <p:tag name="AS_UNIQUEID" val="1563"/>
</p:tagLst>
</file>

<file path=ppt/tags/tag1797.xml><?xml version="1.0" encoding="utf-8"?>
<p:tagLst xmlns:p="http://schemas.openxmlformats.org/presentationml/2006/main">
  <p:tag name="AS_UNIQUEID" val="1564"/>
</p:tagLst>
</file>

<file path=ppt/tags/tag1798.xml><?xml version="1.0" encoding="utf-8"?>
<p:tagLst xmlns:p="http://schemas.openxmlformats.org/presentationml/2006/main">
  <p:tag name="AS_UNIQUEID" val="1565"/>
</p:tagLst>
</file>

<file path=ppt/tags/tag1799.xml><?xml version="1.0" encoding="utf-8"?>
<p:tagLst xmlns:p="http://schemas.openxmlformats.org/presentationml/2006/main">
  <p:tag name="AS_UNIQUEID" val="1566"/>
</p:tagLst>
</file>

<file path=ppt/tags/tag18.xml><?xml version="1.0" encoding="utf-8"?>
<p:tagLst xmlns:p="http://schemas.openxmlformats.org/presentationml/2006/main">
  <p:tag name="AS_UNIQUEID" val="5107"/>
</p:tagLst>
</file>

<file path=ppt/tags/tag180.xml><?xml version="1.0" encoding="utf-8"?>
<p:tagLst xmlns:p="http://schemas.openxmlformats.org/presentationml/2006/main">
  <p:tag name="AS_UNIQUEID" val="2665"/>
</p:tagLst>
</file>

<file path=ppt/tags/tag1800.xml><?xml version="1.0" encoding="utf-8"?>
<p:tagLst xmlns:p="http://schemas.openxmlformats.org/presentationml/2006/main">
  <p:tag name="AS_UNIQUEID" val="1567"/>
</p:tagLst>
</file>

<file path=ppt/tags/tag1801.xml><?xml version="1.0" encoding="utf-8"?>
<p:tagLst xmlns:p="http://schemas.openxmlformats.org/presentationml/2006/main">
  <p:tag name="AS_UNIQUEID" val="1568"/>
</p:tagLst>
</file>

<file path=ppt/tags/tag1802.xml><?xml version="1.0" encoding="utf-8"?>
<p:tagLst xmlns:p="http://schemas.openxmlformats.org/presentationml/2006/main">
  <p:tag name="AS_UNIQUEID" val="1569"/>
</p:tagLst>
</file>

<file path=ppt/tags/tag1803.xml><?xml version="1.0" encoding="utf-8"?>
<p:tagLst xmlns:p="http://schemas.openxmlformats.org/presentationml/2006/main">
  <p:tag name="AS_UNIQUEID" val="1570"/>
</p:tagLst>
</file>

<file path=ppt/tags/tag1804.xml><?xml version="1.0" encoding="utf-8"?>
<p:tagLst xmlns:p="http://schemas.openxmlformats.org/presentationml/2006/main">
  <p:tag name="AS_UNIQUEID" val="1571"/>
</p:tagLst>
</file>

<file path=ppt/tags/tag1805.xml><?xml version="1.0" encoding="utf-8"?>
<p:tagLst xmlns:p="http://schemas.openxmlformats.org/presentationml/2006/main">
  <p:tag name="AS_UNIQUEID" val="1572"/>
</p:tagLst>
</file>

<file path=ppt/tags/tag1806.xml><?xml version="1.0" encoding="utf-8"?>
<p:tagLst xmlns:p="http://schemas.openxmlformats.org/presentationml/2006/main">
  <p:tag name="AS_UNIQUEID" val="1573"/>
</p:tagLst>
</file>

<file path=ppt/tags/tag1807.xml><?xml version="1.0" encoding="utf-8"?>
<p:tagLst xmlns:p="http://schemas.openxmlformats.org/presentationml/2006/main">
  <p:tag name="AS_UNIQUEID" val="1574"/>
</p:tagLst>
</file>

<file path=ppt/tags/tag1808.xml><?xml version="1.0" encoding="utf-8"?>
<p:tagLst xmlns:p="http://schemas.openxmlformats.org/presentationml/2006/main">
  <p:tag name="AS_UNIQUEID" val="1575"/>
</p:tagLst>
</file>

<file path=ppt/tags/tag1809.xml><?xml version="1.0" encoding="utf-8"?>
<p:tagLst xmlns:p="http://schemas.openxmlformats.org/presentationml/2006/main">
  <p:tag name="AS_UNIQUEID" val="1576"/>
</p:tagLst>
</file>

<file path=ppt/tags/tag181.xml><?xml version="1.0" encoding="utf-8"?>
<p:tagLst xmlns:p="http://schemas.openxmlformats.org/presentationml/2006/main">
  <p:tag name="AS_UNIQUEID" val="2667"/>
</p:tagLst>
</file>

<file path=ppt/tags/tag1810.xml><?xml version="1.0" encoding="utf-8"?>
<p:tagLst xmlns:p="http://schemas.openxmlformats.org/presentationml/2006/main">
  <p:tag name="AS_UNIQUEID" val="1577"/>
</p:tagLst>
</file>

<file path=ppt/tags/tag1811.xml><?xml version="1.0" encoding="utf-8"?>
<p:tagLst xmlns:p="http://schemas.openxmlformats.org/presentationml/2006/main">
  <p:tag name="AS_UNIQUEID" val="1578"/>
</p:tagLst>
</file>

<file path=ppt/tags/tag1812.xml><?xml version="1.0" encoding="utf-8"?>
<p:tagLst xmlns:p="http://schemas.openxmlformats.org/presentationml/2006/main">
  <p:tag name="AS_UNIQUEID" val="1579"/>
</p:tagLst>
</file>

<file path=ppt/tags/tag1813.xml><?xml version="1.0" encoding="utf-8"?>
<p:tagLst xmlns:p="http://schemas.openxmlformats.org/presentationml/2006/main">
  <p:tag name="AS_UNIQUEID" val="1580"/>
</p:tagLst>
</file>

<file path=ppt/tags/tag1814.xml><?xml version="1.0" encoding="utf-8"?>
<p:tagLst xmlns:p="http://schemas.openxmlformats.org/presentationml/2006/main">
  <p:tag name="AS_UNIQUEID" val="1581"/>
</p:tagLst>
</file>

<file path=ppt/tags/tag1815.xml><?xml version="1.0" encoding="utf-8"?>
<p:tagLst xmlns:p="http://schemas.openxmlformats.org/presentationml/2006/main">
  <p:tag name="AS_UNIQUEID" val="1582"/>
</p:tagLst>
</file>

<file path=ppt/tags/tag1816.xml><?xml version="1.0" encoding="utf-8"?>
<p:tagLst xmlns:p="http://schemas.openxmlformats.org/presentationml/2006/main">
  <p:tag name="AS_UNIQUEID" val="1583"/>
</p:tagLst>
</file>

<file path=ppt/tags/tag1817.xml><?xml version="1.0" encoding="utf-8"?>
<p:tagLst xmlns:p="http://schemas.openxmlformats.org/presentationml/2006/main">
  <p:tag name="AS_UNIQUEID" val="1584"/>
</p:tagLst>
</file>

<file path=ppt/tags/tag1818.xml><?xml version="1.0" encoding="utf-8"?>
<p:tagLst xmlns:p="http://schemas.openxmlformats.org/presentationml/2006/main">
  <p:tag name="AS_UNIQUEID" val="1585"/>
</p:tagLst>
</file>

<file path=ppt/tags/tag1819.xml><?xml version="1.0" encoding="utf-8"?>
<p:tagLst xmlns:p="http://schemas.openxmlformats.org/presentationml/2006/main">
  <p:tag name="AS_UNIQUEID" val="1586"/>
</p:tagLst>
</file>

<file path=ppt/tags/tag182.xml><?xml version="1.0" encoding="utf-8"?>
<p:tagLst xmlns:p="http://schemas.openxmlformats.org/presentationml/2006/main">
  <p:tag name="AS_UNIQUEID" val="2667"/>
</p:tagLst>
</file>

<file path=ppt/tags/tag1820.xml><?xml version="1.0" encoding="utf-8"?>
<p:tagLst xmlns:p="http://schemas.openxmlformats.org/presentationml/2006/main">
  <p:tag name="AS_UNIQUEID" val="1587"/>
</p:tagLst>
</file>

<file path=ppt/tags/tag1821.xml><?xml version="1.0" encoding="utf-8"?>
<p:tagLst xmlns:p="http://schemas.openxmlformats.org/presentationml/2006/main">
  <p:tag name="AS_UNIQUEID" val="1588"/>
</p:tagLst>
</file>

<file path=ppt/tags/tag1822.xml><?xml version="1.0" encoding="utf-8"?>
<p:tagLst xmlns:p="http://schemas.openxmlformats.org/presentationml/2006/main">
  <p:tag name="AS_UNIQUEID" val="1589"/>
</p:tagLst>
</file>

<file path=ppt/tags/tag1823.xml><?xml version="1.0" encoding="utf-8"?>
<p:tagLst xmlns:p="http://schemas.openxmlformats.org/presentationml/2006/main">
  <p:tag name="AS_UNIQUEID" val="1590"/>
</p:tagLst>
</file>

<file path=ppt/tags/tag1824.xml><?xml version="1.0" encoding="utf-8"?>
<p:tagLst xmlns:p="http://schemas.openxmlformats.org/presentationml/2006/main">
  <p:tag name="AS_UNIQUEID" val="1591"/>
</p:tagLst>
</file>

<file path=ppt/tags/tag1825.xml><?xml version="1.0" encoding="utf-8"?>
<p:tagLst xmlns:p="http://schemas.openxmlformats.org/presentationml/2006/main">
  <p:tag name="AS_UNIQUEID" val="1592"/>
</p:tagLst>
</file>

<file path=ppt/tags/tag1826.xml><?xml version="1.0" encoding="utf-8"?>
<p:tagLst xmlns:p="http://schemas.openxmlformats.org/presentationml/2006/main">
  <p:tag name="AS_UNIQUEID" val="1593"/>
</p:tagLst>
</file>

<file path=ppt/tags/tag1827.xml><?xml version="1.0" encoding="utf-8"?>
<p:tagLst xmlns:p="http://schemas.openxmlformats.org/presentationml/2006/main">
  <p:tag name="AS_UNIQUEID" val="1594"/>
</p:tagLst>
</file>

<file path=ppt/tags/tag1828.xml><?xml version="1.0" encoding="utf-8"?>
<p:tagLst xmlns:p="http://schemas.openxmlformats.org/presentationml/2006/main">
  <p:tag name="AS_UNIQUEID" val="1595"/>
</p:tagLst>
</file>

<file path=ppt/tags/tag1829.xml><?xml version="1.0" encoding="utf-8"?>
<p:tagLst xmlns:p="http://schemas.openxmlformats.org/presentationml/2006/main">
  <p:tag name="AS_UNIQUEID" val="1596"/>
</p:tagLst>
</file>

<file path=ppt/tags/tag183.xml><?xml version="1.0" encoding="utf-8"?>
<p:tagLst xmlns:p="http://schemas.openxmlformats.org/presentationml/2006/main">
  <p:tag name="AS_UNIQUEID" val="1037"/>
</p:tagLst>
</file>

<file path=ppt/tags/tag1830.xml><?xml version="1.0" encoding="utf-8"?>
<p:tagLst xmlns:p="http://schemas.openxmlformats.org/presentationml/2006/main">
  <p:tag name="AS_UNIQUEID" val="1597"/>
</p:tagLst>
</file>

<file path=ppt/tags/tag1831.xml><?xml version="1.0" encoding="utf-8"?>
<p:tagLst xmlns:p="http://schemas.openxmlformats.org/presentationml/2006/main">
  <p:tag name="AS_UNIQUEID" val="1598"/>
</p:tagLst>
</file>

<file path=ppt/tags/tag1832.xml><?xml version="1.0" encoding="utf-8"?>
<p:tagLst xmlns:p="http://schemas.openxmlformats.org/presentationml/2006/main">
  <p:tag name="AS_UNIQUEID" val="1599"/>
</p:tagLst>
</file>

<file path=ppt/tags/tag1833.xml><?xml version="1.0" encoding="utf-8"?>
<p:tagLst xmlns:p="http://schemas.openxmlformats.org/presentationml/2006/main">
  <p:tag name="AS_UNIQUEID" val="1600"/>
</p:tagLst>
</file>

<file path=ppt/tags/tag1834.xml><?xml version="1.0" encoding="utf-8"?>
<p:tagLst xmlns:p="http://schemas.openxmlformats.org/presentationml/2006/main">
  <p:tag name="AS_UNIQUEID" val="5397"/>
</p:tagLst>
</file>

<file path=ppt/tags/tag1835.xml><?xml version="1.0" encoding="utf-8"?>
<p:tagLst xmlns:p="http://schemas.openxmlformats.org/presentationml/2006/main">
  <p:tag name="AS_UNIQUEID" val="5398"/>
</p:tagLst>
</file>

<file path=ppt/tags/tag1836.xml><?xml version="1.0" encoding="utf-8"?>
<p:tagLst xmlns:p="http://schemas.openxmlformats.org/presentationml/2006/main">
  <p:tag name="AS_UNIQUEID" val="5399"/>
</p:tagLst>
</file>

<file path=ppt/tags/tag1837.xml><?xml version="1.0" encoding="utf-8"?>
<p:tagLst xmlns:p="http://schemas.openxmlformats.org/presentationml/2006/main">
  <p:tag name="AS_UNIQUEID" val="5400"/>
</p:tagLst>
</file>

<file path=ppt/tags/tag1838.xml><?xml version="1.0" encoding="utf-8"?>
<p:tagLst xmlns:p="http://schemas.openxmlformats.org/presentationml/2006/main">
  <p:tag name="AS_UNIQUEID" val="5401"/>
</p:tagLst>
</file>

<file path=ppt/tags/tag1839.xml><?xml version="1.0" encoding="utf-8"?>
<p:tagLst xmlns:p="http://schemas.openxmlformats.org/presentationml/2006/main">
  <p:tag name="AS_UNIQUEID" val="5402"/>
</p:tagLst>
</file>

<file path=ppt/tags/tag184.xml><?xml version="1.0" encoding="utf-8"?>
<p:tagLst xmlns:p="http://schemas.openxmlformats.org/presentationml/2006/main">
  <p:tag name="AS_UNIQUEID" val="2474"/>
</p:tagLst>
</file>

<file path=ppt/tags/tag1840.xml><?xml version="1.0" encoding="utf-8"?>
<p:tagLst xmlns:p="http://schemas.openxmlformats.org/presentationml/2006/main">
  <p:tag name="AS_UNIQUEID" val="5403"/>
</p:tagLst>
</file>

<file path=ppt/tags/tag1841.xml><?xml version="1.0" encoding="utf-8"?>
<p:tagLst xmlns:p="http://schemas.openxmlformats.org/presentationml/2006/main">
  <p:tag name="AS_UNIQUEID" val="5074"/>
</p:tagLst>
</file>

<file path=ppt/tags/tag1842.xml><?xml version="1.0" encoding="utf-8"?>
<p:tagLst xmlns:p="http://schemas.openxmlformats.org/presentationml/2006/main">
  <p:tag name="AS_UNIQUEID" val="5075"/>
</p:tagLst>
</file>

<file path=ppt/tags/tag1843.xml><?xml version="1.0" encoding="utf-8"?>
<p:tagLst xmlns:p="http://schemas.openxmlformats.org/presentationml/2006/main">
  <p:tag name="AS_UNIQUEID" val="5076"/>
</p:tagLst>
</file>

<file path=ppt/tags/tag1844.xml><?xml version="1.0" encoding="utf-8"?>
<p:tagLst xmlns:p="http://schemas.openxmlformats.org/presentationml/2006/main">
  <p:tag name="AS_UNIQUEID" val="5077"/>
</p:tagLst>
</file>

<file path=ppt/tags/tag1845.xml><?xml version="1.0" encoding="utf-8"?>
<p:tagLst xmlns:p="http://schemas.openxmlformats.org/presentationml/2006/main">
  <p:tag name="AS_UNIQUEID" val="5078"/>
</p:tagLst>
</file>

<file path=ppt/tags/tag1846.xml><?xml version="1.0" encoding="utf-8"?>
<p:tagLst xmlns:p="http://schemas.openxmlformats.org/presentationml/2006/main">
  <p:tag name="AS_UNIQUEID" val="5079"/>
</p:tagLst>
</file>

<file path=ppt/tags/tag1847.xml><?xml version="1.0" encoding="utf-8"?>
<p:tagLst xmlns:p="http://schemas.openxmlformats.org/presentationml/2006/main">
  <p:tag name="AS_UNIQUEID" val="5080"/>
</p:tagLst>
</file>

<file path=ppt/tags/tag1848.xml><?xml version="1.0" encoding="utf-8"?>
<p:tagLst xmlns:p="http://schemas.openxmlformats.org/presentationml/2006/main">
  <p:tag name="AS_UNIQUEID" val="5081"/>
</p:tagLst>
</file>

<file path=ppt/tags/tag1849.xml><?xml version="1.0" encoding="utf-8"?>
<p:tagLst xmlns:p="http://schemas.openxmlformats.org/presentationml/2006/main">
  <p:tag name="AS_UNIQUEID" val="5082"/>
</p:tagLst>
</file>

<file path=ppt/tags/tag185.xml><?xml version="1.0" encoding="utf-8"?>
<p:tagLst xmlns:p="http://schemas.openxmlformats.org/presentationml/2006/main">
  <p:tag name="AS_UNIQUEID" val="2475"/>
</p:tagLst>
</file>

<file path=ppt/tags/tag1850.xml><?xml version="1.0" encoding="utf-8"?>
<p:tagLst xmlns:p="http://schemas.openxmlformats.org/presentationml/2006/main">
  <p:tag name="AS_UNIQUEID" val="5083"/>
</p:tagLst>
</file>

<file path=ppt/tags/tag1851.xml><?xml version="1.0" encoding="utf-8"?>
<p:tagLst xmlns:p="http://schemas.openxmlformats.org/presentationml/2006/main">
  <p:tag name="AS_UNIQUEID" val="5084"/>
</p:tagLst>
</file>

<file path=ppt/tags/tag1852.xml><?xml version="1.0" encoding="utf-8"?>
<p:tagLst xmlns:p="http://schemas.openxmlformats.org/presentationml/2006/main">
  <p:tag name="AS_UNIQUEID" val="5085"/>
</p:tagLst>
</file>

<file path=ppt/tags/tag1853.xml><?xml version="1.0" encoding="utf-8"?>
<p:tagLst xmlns:p="http://schemas.openxmlformats.org/presentationml/2006/main">
  <p:tag name="AS_UNIQUEID" val="5086"/>
</p:tagLst>
</file>

<file path=ppt/tags/tag1854.xml><?xml version="1.0" encoding="utf-8"?>
<p:tagLst xmlns:p="http://schemas.openxmlformats.org/presentationml/2006/main">
  <p:tag name="AS_UNIQUEID" val="5087"/>
</p:tagLst>
</file>

<file path=ppt/tags/tag1855.xml><?xml version="1.0" encoding="utf-8"?>
<p:tagLst xmlns:p="http://schemas.openxmlformats.org/presentationml/2006/main">
  <p:tag name="AS_UNIQUEID" val="5088"/>
</p:tagLst>
</file>

<file path=ppt/tags/tag1856.xml><?xml version="1.0" encoding="utf-8"?>
<p:tagLst xmlns:p="http://schemas.openxmlformats.org/presentationml/2006/main">
  <p:tag name="AS_UNIQUEID" val="5089"/>
</p:tagLst>
</file>

<file path=ppt/tags/tag1857.xml><?xml version="1.0" encoding="utf-8"?>
<p:tagLst xmlns:p="http://schemas.openxmlformats.org/presentationml/2006/main">
  <p:tag name="AS_UNIQUEID" val="5404"/>
</p:tagLst>
</file>

<file path=ppt/tags/tag1858.xml><?xml version="1.0" encoding="utf-8"?>
<p:tagLst xmlns:p="http://schemas.openxmlformats.org/presentationml/2006/main">
  <p:tag name="AS_UNIQUEID" val="5405"/>
</p:tagLst>
</file>

<file path=ppt/tags/tag1859.xml><?xml version="1.0" encoding="utf-8"?>
<p:tagLst xmlns:p="http://schemas.openxmlformats.org/presentationml/2006/main">
  <p:tag name="AS_UNIQUEID" val="5406"/>
</p:tagLst>
</file>

<file path=ppt/tags/tag186.xml><?xml version="1.0" encoding="utf-8"?>
<p:tagLst xmlns:p="http://schemas.openxmlformats.org/presentationml/2006/main">
  <p:tag name="AS_UNIQUEID" val="2669"/>
</p:tagLst>
</file>

<file path=ppt/tags/tag1860.xml><?xml version="1.0" encoding="utf-8"?>
<p:tagLst xmlns:p="http://schemas.openxmlformats.org/presentationml/2006/main">
  <p:tag name="AS_UNIQUEID" val="5407"/>
</p:tagLst>
</file>

<file path=ppt/tags/tag1861.xml><?xml version="1.0" encoding="utf-8"?>
<p:tagLst xmlns:p="http://schemas.openxmlformats.org/presentationml/2006/main">
  <p:tag name="AS_UNIQUEID" val="5408"/>
</p:tagLst>
</file>

<file path=ppt/tags/tag1862.xml><?xml version="1.0" encoding="utf-8"?>
<p:tagLst xmlns:p="http://schemas.openxmlformats.org/presentationml/2006/main">
  <p:tag name="AS_UNIQUEID" val="5409"/>
</p:tagLst>
</file>

<file path=ppt/tags/tag1863.xml><?xml version="1.0" encoding="utf-8"?>
<p:tagLst xmlns:p="http://schemas.openxmlformats.org/presentationml/2006/main">
  <p:tag name="AS_UNIQUEID" val="5410"/>
</p:tagLst>
</file>

<file path=ppt/tags/tag1864.xml><?xml version="1.0" encoding="utf-8"?>
<p:tagLst xmlns:p="http://schemas.openxmlformats.org/presentationml/2006/main">
  <p:tag name="AS_UNIQUEID" val="5411"/>
</p:tagLst>
</file>

<file path=ppt/tags/tag1865.xml><?xml version="1.0" encoding="utf-8"?>
<p:tagLst xmlns:p="http://schemas.openxmlformats.org/presentationml/2006/main">
  <p:tag name="AS_UNIQUEID" val="5412"/>
</p:tagLst>
</file>

<file path=ppt/tags/tag1866.xml><?xml version="1.0" encoding="utf-8"?>
<p:tagLst xmlns:p="http://schemas.openxmlformats.org/presentationml/2006/main">
  <p:tag name="AS_UNIQUEID" val="5413"/>
</p:tagLst>
</file>

<file path=ppt/tags/tag1867.xml><?xml version="1.0" encoding="utf-8"?>
<p:tagLst xmlns:p="http://schemas.openxmlformats.org/presentationml/2006/main">
  <p:tag name="AS_UNIQUEID" val="5414"/>
</p:tagLst>
</file>

<file path=ppt/tags/tag1868.xml><?xml version="1.0" encoding="utf-8"?>
<p:tagLst xmlns:p="http://schemas.openxmlformats.org/presentationml/2006/main">
  <p:tag name="AS_UNIQUEID" val="5415"/>
</p:tagLst>
</file>

<file path=ppt/tags/tag1869.xml><?xml version="1.0" encoding="utf-8"?>
<p:tagLst xmlns:p="http://schemas.openxmlformats.org/presentationml/2006/main">
  <p:tag name="AS_UNIQUEID" val="5416"/>
</p:tagLst>
</file>

<file path=ppt/tags/tag187.xml><?xml version="1.0" encoding="utf-8"?>
<p:tagLst xmlns:p="http://schemas.openxmlformats.org/presentationml/2006/main">
  <p:tag name="AS_UNIQUEID" val="2669"/>
</p:tagLst>
</file>

<file path=ppt/tags/tag1870.xml><?xml version="1.0" encoding="utf-8"?>
<p:tagLst xmlns:p="http://schemas.openxmlformats.org/presentationml/2006/main">
  <p:tag name="KSO_WM_FULL_TEXT_BEAUTIFY_COPY_ID" val="150995487"/>
  <p:tag name="KSO_WM_SLIDE_BACKGROUND_TYPE" val="general"/>
  <p:tag name="KSO_WM_SLIDE_BK_DARK_LIGHT" val="1"/>
</p:tagLst>
</file>

<file path=ppt/tags/tag1871.xml><?xml version="1.0" encoding="utf-8"?>
<p:tagLst xmlns:p="http://schemas.openxmlformats.org/presentationml/2006/main">
  <p:tag name="AS_UNIQUEID" val="5417"/>
</p:tagLst>
</file>

<file path=ppt/tags/tag1872.xml><?xml version="1.0" encoding="utf-8"?>
<p:tagLst xmlns:p="http://schemas.openxmlformats.org/presentationml/2006/main">
  <p:tag name="AS_UNIQUEID" val="5072"/>
</p:tagLst>
</file>

<file path=ppt/tags/tag1873.xml><?xml version="1.0" encoding="utf-8"?>
<p:tagLst xmlns:p="http://schemas.openxmlformats.org/presentationml/2006/main">
  <p:tag name="AS_UNIQUEID" val="5418"/>
</p:tagLst>
</file>

<file path=ppt/tags/tag1874.xml><?xml version="1.0" encoding="utf-8"?>
<p:tagLst xmlns:p="http://schemas.openxmlformats.org/presentationml/2006/main">
  <p:tag name="AS_UNIQUEID" val="5419"/>
</p:tagLst>
</file>

<file path=ppt/tags/tag1875.xml><?xml version="1.0" encoding="utf-8"?>
<p:tagLst xmlns:p="http://schemas.openxmlformats.org/presentationml/2006/main">
  <p:tag name="AS_UNIQUEID" val="5420"/>
</p:tagLst>
</file>

<file path=ppt/tags/tag1876.xml><?xml version="1.0" encoding="utf-8"?>
<p:tagLst xmlns:p="http://schemas.openxmlformats.org/presentationml/2006/main">
  <p:tag name="AS_UNIQUEID" val="5421"/>
</p:tagLst>
</file>

<file path=ppt/tags/tag1877.xml><?xml version="1.0" encoding="utf-8"?>
<p:tagLst xmlns:p="http://schemas.openxmlformats.org/presentationml/2006/main">
  <p:tag name="AS_UNIQUEID" val="5422"/>
</p:tagLst>
</file>

<file path=ppt/tags/tag1878.xml><?xml version="1.0" encoding="utf-8"?>
<p:tagLst xmlns:p="http://schemas.openxmlformats.org/presentationml/2006/main">
  <p:tag name="AS_UNIQUEID" val="5423"/>
</p:tagLst>
</file>

<file path=ppt/tags/tag1879.xml><?xml version="1.0" encoding="utf-8"?>
<p:tagLst xmlns:p="http://schemas.openxmlformats.org/presentationml/2006/main">
  <p:tag name="AS_UNIQUEID" val="28"/>
</p:tagLst>
</file>

<file path=ppt/tags/tag188.xml><?xml version="1.0" encoding="utf-8"?>
<p:tagLst xmlns:p="http://schemas.openxmlformats.org/presentationml/2006/main">
  <p:tag name="AS_UNIQUEID" val="2477"/>
</p:tagLst>
</file>

<file path=ppt/tags/tag1880.xml><?xml version="1.0" encoding="utf-8"?>
<p:tagLst xmlns:p="http://schemas.openxmlformats.org/presentationml/2006/main">
  <p:tag name="AS_UNIQUEID" val="29"/>
</p:tagLst>
</file>

<file path=ppt/tags/tag1881.xml><?xml version="1.0" encoding="utf-8"?>
<p:tagLst xmlns:p="http://schemas.openxmlformats.org/presentationml/2006/main">
  <p:tag name="AS_UNIQUEID" val="30"/>
</p:tagLst>
</file>

<file path=ppt/tags/tag1882.xml><?xml version="1.0" encoding="utf-8"?>
<p:tagLst xmlns:p="http://schemas.openxmlformats.org/presentationml/2006/main">
  <p:tag name="AS_UNIQUEID" val="31"/>
</p:tagLst>
</file>

<file path=ppt/tags/tag1883.xml><?xml version="1.0" encoding="utf-8"?>
<p:tagLst xmlns:p="http://schemas.openxmlformats.org/presentationml/2006/main">
  <p:tag name="AS_UNIQUEID" val="32"/>
</p:tagLst>
</file>

<file path=ppt/tags/tag1884.xml><?xml version="1.0" encoding="utf-8"?>
<p:tagLst xmlns:p="http://schemas.openxmlformats.org/presentationml/2006/main">
  <p:tag name="AS_UNIQUEID" val="33"/>
</p:tagLst>
</file>

<file path=ppt/tags/tag1885.xml><?xml version="1.0" encoding="utf-8"?>
<p:tagLst xmlns:p="http://schemas.openxmlformats.org/presentationml/2006/main">
  <p:tag name="AS_UNIQUEID" val="34"/>
</p:tagLst>
</file>

<file path=ppt/tags/tag1886.xml><?xml version="1.0" encoding="utf-8"?>
<p:tagLst xmlns:p="http://schemas.openxmlformats.org/presentationml/2006/main">
  <p:tag name="AS_UNIQUEID" val="35"/>
</p:tagLst>
</file>

<file path=ppt/tags/tag1887.xml><?xml version="1.0" encoding="utf-8"?>
<p:tagLst xmlns:p="http://schemas.openxmlformats.org/presentationml/2006/main">
  <p:tag name="AS_UNIQUEID" val="36"/>
</p:tagLst>
</file>

<file path=ppt/tags/tag1888.xml><?xml version="1.0" encoding="utf-8"?>
<p:tagLst xmlns:p="http://schemas.openxmlformats.org/presentationml/2006/main">
  <p:tag name="AS_UNIQUEID" val="37"/>
</p:tagLst>
</file>

<file path=ppt/tags/tag1889.xml><?xml version="1.0" encoding="utf-8"?>
<p:tagLst xmlns:p="http://schemas.openxmlformats.org/presentationml/2006/main">
  <p:tag name="AS_UNIQUEID" val="38"/>
</p:tagLst>
</file>

<file path=ppt/tags/tag189.xml><?xml version="1.0" encoding="utf-8"?>
<p:tagLst xmlns:p="http://schemas.openxmlformats.org/presentationml/2006/main">
  <p:tag name="AS_UNIQUEID" val="2478"/>
</p:tagLst>
</file>

<file path=ppt/tags/tag1890.xml><?xml version="1.0" encoding="utf-8"?>
<p:tagLst xmlns:p="http://schemas.openxmlformats.org/presentationml/2006/main">
  <p:tag name="AS_UNIQUEID" val="39"/>
</p:tagLst>
</file>

<file path=ppt/tags/tag1891.xml><?xml version="1.0" encoding="utf-8"?>
<p:tagLst xmlns:p="http://schemas.openxmlformats.org/presentationml/2006/main">
  <p:tag name="AS_UNIQUEID" val="40"/>
</p:tagLst>
</file>

<file path=ppt/tags/tag1892.xml><?xml version="1.0" encoding="utf-8"?>
<p:tagLst xmlns:p="http://schemas.openxmlformats.org/presentationml/2006/main">
  <p:tag name="AS_UNIQUEID" val="41"/>
</p:tagLst>
</file>

<file path=ppt/tags/tag1893.xml><?xml version="1.0" encoding="utf-8"?>
<p:tagLst xmlns:p="http://schemas.openxmlformats.org/presentationml/2006/main">
  <p:tag name="AS_UNIQUEID" val="42"/>
</p:tagLst>
</file>

<file path=ppt/tags/tag1894.xml><?xml version="1.0" encoding="utf-8"?>
<p:tagLst xmlns:p="http://schemas.openxmlformats.org/presentationml/2006/main">
  <p:tag name="AS_UNIQUEID" val="43"/>
</p:tagLst>
</file>

<file path=ppt/tags/tag1895.xml><?xml version="1.0" encoding="utf-8"?>
<p:tagLst xmlns:p="http://schemas.openxmlformats.org/presentationml/2006/main">
  <p:tag name="AS_UNIQUEID" val="44"/>
</p:tagLst>
</file>

<file path=ppt/tags/tag1896.xml><?xml version="1.0" encoding="utf-8"?>
<p:tagLst xmlns:p="http://schemas.openxmlformats.org/presentationml/2006/main">
  <p:tag name="AS_UNIQUEID" val="45"/>
</p:tagLst>
</file>

<file path=ppt/tags/tag1897.xml><?xml version="1.0" encoding="utf-8"?>
<p:tagLst xmlns:p="http://schemas.openxmlformats.org/presentationml/2006/main">
  <p:tag name="AS_UNIQUEID" val="46"/>
</p:tagLst>
</file>

<file path=ppt/tags/tag1898.xml><?xml version="1.0" encoding="utf-8"?>
<p:tagLst xmlns:p="http://schemas.openxmlformats.org/presentationml/2006/main">
  <p:tag name="AS_UNIQUEID" val="47"/>
</p:tagLst>
</file>

<file path=ppt/tags/tag1899.xml><?xml version="1.0" encoding="utf-8"?>
<p:tagLst xmlns:p="http://schemas.openxmlformats.org/presentationml/2006/main">
  <p:tag name="AS_UNIQUEID" val="48"/>
</p:tagLst>
</file>

<file path=ppt/tags/tag19.xml><?xml version="1.0" encoding="utf-8"?>
<p:tagLst xmlns:p="http://schemas.openxmlformats.org/presentationml/2006/main">
  <p:tag name="AS_UNIQUEID" val="5108"/>
</p:tagLst>
</file>

<file path=ppt/tags/tag190.xml><?xml version="1.0" encoding="utf-8"?>
<p:tagLst xmlns:p="http://schemas.openxmlformats.org/presentationml/2006/main">
  <p:tag name="AS_UNIQUEID" val="2479"/>
</p:tagLst>
</file>

<file path=ppt/tags/tag1900.xml><?xml version="1.0" encoding="utf-8"?>
<p:tagLst xmlns:p="http://schemas.openxmlformats.org/presentationml/2006/main">
  <p:tag name="AS_UNIQUEID" val="49"/>
</p:tagLst>
</file>

<file path=ppt/tags/tag1901.xml><?xml version="1.0" encoding="utf-8"?>
<p:tagLst xmlns:p="http://schemas.openxmlformats.org/presentationml/2006/main">
  <p:tag name="AS_UNIQUEID" val="50"/>
</p:tagLst>
</file>

<file path=ppt/tags/tag1902.xml><?xml version="1.0" encoding="utf-8"?>
<p:tagLst xmlns:p="http://schemas.openxmlformats.org/presentationml/2006/main">
  <p:tag name="AS_UNIQUEID" val="51"/>
</p:tagLst>
</file>

<file path=ppt/tags/tag1903.xml><?xml version="1.0" encoding="utf-8"?>
<p:tagLst xmlns:p="http://schemas.openxmlformats.org/presentationml/2006/main">
  <p:tag name="AS_UNIQUEID" val="52"/>
</p:tagLst>
</file>

<file path=ppt/tags/tag1904.xml><?xml version="1.0" encoding="utf-8"?>
<p:tagLst xmlns:p="http://schemas.openxmlformats.org/presentationml/2006/main">
  <p:tag name="AS_UNIQUEID" val="53"/>
</p:tagLst>
</file>

<file path=ppt/tags/tag1905.xml><?xml version="1.0" encoding="utf-8"?>
<p:tagLst xmlns:p="http://schemas.openxmlformats.org/presentationml/2006/main">
  <p:tag name="AS_UNIQUEID" val="54"/>
</p:tagLst>
</file>

<file path=ppt/tags/tag1906.xml><?xml version="1.0" encoding="utf-8"?>
<p:tagLst xmlns:p="http://schemas.openxmlformats.org/presentationml/2006/main">
  <p:tag name="AS_UNIQUEID" val="55"/>
</p:tagLst>
</file>

<file path=ppt/tags/tag1907.xml><?xml version="1.0" encoding="utf-8"?>
<p:tagLst xmlns:p="http://schemas.openxmlformats.org/presentationml/2006/main">
  <p:tag name="AS_UNIQUEID" val="56"/>
</p:tagLst>
</file>

<file path=ppt/tags/tag1908.xml><?xml version="1.0" encoding="utf-8"?>
<p:tagLst xmlns:p="http://schemas.openxmlformats.org/presentationml/2006/main">
  <p:tag name="AS_UNIQUEID" val="57"/>
</p:tagLst>
</file>

<file path=ppt/tags/tag1909.xml><?xml version="1.0" encoding="utf-8"?>
<p:tagLst xmlns:p="http://schemas.openxmlformats.org/presentationml/2006/main">
  <p:tag name="AS_UNIQUEID" val="58"/>
</p:tagLst>
</file>

<file path=ppt/tags/tag191.xml><?xml version="1.0" encoding="utf-8"?>
<p:tagLst xmlns:p="http://schemas.openxmlformats.org/presentationml/2006/main">
  <p:tag name="AS_UNIQUEID" val="2671"/>
</p:tagLst>
</file>

<file path=ppt/tags/tag1910.xml><?xml version="1.0" encoding="utf-8"?>
<p:tagLst xmlns:p="http://schemas.openxmlformats.org/presentationml/2006/main">
  <p:tag name="AS_UNIQUEID" val="59"/>
</p:tagLst>
</file>

<file path=ppt/tags/tag1911.xml><?xml version="1.0" encoding="utf-8"?>
<p:tagLst xmlns:p="http://schemas.openxmlformats.org/presentationml/2006/main">
  <p:tag name="AS_UNIQUEID" val="60"/>
</p:tagLst>
</file>

<file path=ppt/tags/tag1912.xml><?xml version="1.0" encoding="utf-8"?>
<p:tagLst xmlns:p="http://schemas.openxmlformats.org/presentationml/2006/main">
  <p:tag name="AS_UNIQUEID" val="61"/>
</p:tagLst>
</file>

<file path=ppt/tags/tag1913.xml><?xml version="1.0" encoding="utf-8"?>
<p:tagLst xmlns:p="http://schemas.openxmlformats.org/presentationml/2006/main">
  <p:tag name="AS_UNIQUEID" val="62"/>
</p:tagLst>
</file>

<file path=ppt/tags/tag1914.xml><?xml version="1.0" encoding="utf-8"?>
<p:tagLst xmlns:p="http://schemas.openxmlformats.org/presentationml/2006/main">
  <p:tag name="AS_UNIQUEID" val="63"/>
</p:tagLst>
</file>

<file path=ppt/tags/tag1915.xml><?xml version="1.0" encoding="utf-8"?>
<p:tagLst xmlns:p="http://schemas.openxmlformats.org/presentationml/2006/main">
  <p:tag name="AS_UNIQUEID" val="64"/>
</p:tagLst>
</file>

<file path=ppt/tags/tag1916.xml><?xml version="1.0" encoding="utf-8"?>
<p:tagLst xmlns:p="http://schemas.openxmlformats.org/presentationml/2006/main">
  <p:tag name="AS_UNIQUEID" val="65"/>
</p:tagLst>
</file>

<file path=ppt/tags/tag1917.xml><?xml version="1.0" encoding="utf-8"?>
<p:tagLst xmlns:p="http://schemas.openxmlformats.org/presentationml/2006/main">
  <p:tag name="AS_UNIQUEID" val="66"/>
</p:tagLst>
</file>

<file path=ppt/tags/tag1918.xml><?xml version="1.0" encoding="utf-8"?>
<p:tagLst xmlns:p="http://schemas.openxmlformats.org/presentationml/2006/main">
  <p:tag name="AS_UNIQUEID" val="67"/>
</p:tagLst>
</file>

<file path=ppt/tags/tag1919.xml><?xml version="1.0" encoding="utf-8"?>
<p:tagLst xmlns:p="http://schemas.openxmlformats.org/presentationml/2006/main">
  <p:tag name="AS_UNIQUEID" val="68"/>
</p:tagLst>
</file>

<file path=ppt/tags/tag192.xml><?xml version="1.0" encoding="utf-8"?>
<p:tagLst xmlns:p="http://schemas.openxmlformats.org/presentationml/2006/main">
  <p:tag name="AS_UNIQUEID" val="2671"/>
</p:tagLst>
</file>

<file path=ppt/tags/tag1920.xml><?xml version="1.0" encoding="utf-8"?>
<p:tagLst xmlns:p="http://schemas.openxmlformats.org/presentationml/2006/main">
  <p:tag name="AS_UNIQUEID" val="69"/>
</p:tagLst>
</file>

<file path=ppt/tags/tag1921.xml><?xml version="1.0" encoding="utf-8"?>
<p:tagLst xmlns:p="http://schemas.openxmlformats.org/presentationml/2006/main">
  <p:tag name="AS_UNIQUEID" val="70"/>
</p:tagLst>
</file>

<file path=ppt/tags/tag1922.xml><?xml version="1.0" encoding="utf-8"?>
<p:tagLst xmlns:p="http://schemas.openxmlformats.org/presentationml/2006/main">
  <p:tag name="AS_UNIQUEID" val="71"/>
</p:tagLst>
</file>

<file path=ppt/tags/tag1923.xml><?xml version="1.0" encoding="utf-8"?>
<p:tagLst xmlns:p="http://schemas.openxmlformats.org/presentationml/2006/main">
  <p:tag name="AS_UNIQUEID" val="72"/>
</p:tagLst>
</file>

<file path=ppt/tags/tag1924.xml><?xml version="1.0" encoding="utf-8"?>
<p:tagLst xmlns:p="http://schemas.openxmlformats.org/presentationml/2006/main">
  <p:tag name="AS_UNIQUEID" val="73"/>
</p:tagLst>
</file>

<file path=ppt/tags/tag1925.xml><?xml version="1.0" encoding="utf-8"?>
<p:tagLst xmlns:p="http://schemas.openxmlformats.org/presentationml/2006/main">
  <p:tag name="AS_UNIQUEID" val="74"/>
</p:tagLst>
</file>

<file path=ppt/tags/tag1926.xml><?xml version="1.0" encoding="utf-8"?>
<p:tagLst xmlns:p="http://schemas.openxmlformats.org/presentationml/2006/main">
  <p:tag name="AS_UNIQUEID" val="75"/>
</p:tagLst>
</file>

<file path=ppt/tags/tag1927.xml><?xml version="1.0" encoding="utf-8"?>
<p:tagLst xmlns:p="http://schemas.openxmlformats.org/presentationml/2006/main">
  <p:tag name="AS_UNIQUEID" val="76"/>
</p:tagLst>
</file>

<file path=ppt/tags/tag1928.xml><?xml version="1.0" encoding="utf-8"?>
<p:tagLst xmlns:p="http://schemas.openxmlformats.org/presentationml/2006/main">
  <p:tag name="AS_UNIQUEID" val="77"/>
</p:tagLst>
</file>

<file path=ppt/tags/tag1929.xml><?xml version="1.0" encoding="utf-8"?>
<p:tagLst xmlns:p="http://schemas.openxmlformats.org/presentationml/2006/main">
  <p:tag name="AS_UNIQUEID" val="78"/>
</p:tagLst>
</file>

<file path=ppt/tags/tag193.xml><?xml version="1.0" encoding="utf-8"?>
<p:tagLst xmlns:p="http://schemas.openxmlformats.org/presentationml/2006/main">
  <p:tag name="AS_UNIQUEID" val="2673"/>
</p:tagLst>
</file>

<file path=ppt/tags/tag1930.xml><?xml version="1.0" encoding="utf-8"?>
<p:tagLst xmlns:p="http://schemas.openxmlformats.org/presentationml/2006/main">
  <p:tag name="AS_UNIQUEID" val="79"/>
</p:tagLst>
</file>

<file path=ppt/tags/tag1931.xml><?xml version="1.0" encoding="utf-8"?>
<p:tagLst xmlns:p="http://schemas.openxmlformats.org/presentationml/2006/main">
  <p:tag name="AS_UNIQUEID" val="80"/>
</p:tagLst>
</file>

<file path=ppt/tags/tag1932.xml><?xml version="1.0" encoding="utf-8"?>
<p:tagLst xmlns:p="http://schemas.openxmlformats.org/presentationml/2006/main">
  <p:tag name="AS_UNIQUEID" val="81"/>
</p:tagLst>
</file>

<file path=ppt/tags/tag1933.xml><?xml version="1.0" encoding="utf-8"?>
<p:tagLst xmlns:p="http://schemas.openxmlformats.org/presentationml/2006/main">
  <p:tag name="AS_UNIQUEID" val="82"/>
</p:tagLst>
</file>

<file path=ppt/tags/tag1934.xml><?xml version="1.0" encoding="utf-8"?>
<p:tagLst xmlns:p="http://schemas.openxmlformats.org/presentationml/2006/main">
  <p:tag name="AS_UNIQUEID" val="83"/>
</p:tagLst>
</file>

<file path=ppt/tags/tag1935.xml><?xml version="1.0" encoding="utf-8"?>
<p:tagLst xmlns:p="http://schemas.openxmlformats.org/presentationml/2006/main">
  <p:tag name="AS_UNIQUEID" val="84"/>
</p:tagLst>
</file>

<file path=ppt/tags/tag1936.xml><?xml version="1.0" encoding="utf-8"?>
<p:tagLst xmlns:p="http://schemas.openxmlformats.org/presentationml/2006/main">
  <p:tag name="AS_UNIQUEID" val="85"/>
</p:tagLst>
</file>

<file path=ppt/tags/tag1937.xml><?xml version="1.0" encoding="utf-8"?>
<p:tagLst xmlns:p="http://schemas.openxmlformats.org/presentationml/2006/main">
  <p:tag name="AS_UNIQUEID" val="86"/>
</p:tagLst>
</file>

<file path=ppt/tags/tag1938.xml><?xml version="1.0" encoding="utf-8"?>
<p:tagLst xmlns:p="http://schemas.openxmlformats.org/presentationml/2006/main">
  <p:tag name="AS_UNIQUEID" val="87"/>
</p:tagLst>
</file>

<file path=ppt/tags/tag1939.xml><?xml version="1.0" encoding="utf-8"?>
<p:tagLst xmlns:p="http://schemas.openxmlformats.org/presentationml/2006/main">
  <p:tag name="AS_UNIQUEID" val="88"/>
</p:tagLst>
</file>

<file path=ppt/tags/tag194.xml><?xml version="1.0" encoding="utf-8"?>
<p:tagLst xmlns:p="http://schemas.openxmlformats.org/presentationml/2006/main">
  <p:tag name="AS_UNIQUEID" val="2673"/>
</p:tagLst>
</file>

<file path=ppt/tags/tag1940.xml><?xml version="1.0" encoding="utf-8"?>
<p:tagLst xmlns:p="http://schemas.openxmlformats.org/presentationml/2006/main">
  <p:tag name="AS_UNIQUEID" val="89"/>
</p:tagLst>
</file>

<file path=ppt/tags/tag1941.xml><?xml version="1.0" encoding="utf-8"?>
<p:tagLst xmlns:p="http://schemas.openxmlformats.org/presentationml/2006/main">
  <p:tag name="AS_UNIQUEID" val="90"/>
</p:tagLst>
</file>

<file path=ppt/tags/tag1942.xml><?xml version="1.0" encoding="utf-8"?>
<p:tagLst xmlns:p="http://schemas.openxmlformats.org/presentationml/2006/main">
  <p:tag name="AS_UNIQUEID" val="91"/>
</p:tagLst>
</file>

<file path=ppt/tags/tag1943.xml><?xml version="1.0" encoding="utf-8"?>
<p:tagLst xmlns:p="http://schemas.openxmlformats.org/presentationml/2006/main">
  <p:tag name="AS_UNIQUEID" val="92"/>
</p:tagLst>
</file>

<file path=ppt/tags/tag1944.xml><?xml version="1.0" encoding="utf-8"?>
<p:tagLst xmlns:p="http://schemas.openxmlformats.org/presentationml/2006/main">
  <p:tag name="AS_UNIQUEID" val="93"/>
</p:tagLst>
</file>

<file path=ppt/tags/tag1945.xml><?xml version="1.0" encoding="utf-8"?>
<p:tagLst xmlns:p="http://schemas.openxmlformats.org/presentationml/2006/main">
  <p:tag name="AS_UNIQUEID" val="94"/>
</p:tagLst>
</file>

<file path=ppt/tags/tag1946.xml><?xml version="1.0" encoding="utf-8"?>
<p:tagLst xmlns:p="http://schemas.openxmlformats.org/presentationml/2006/main">
  <p:tag name="AS_UNIQUEID" val="95"/>
</p:tagLst>
</file>

<file path=ppt/tags/tag1947.xml><?xml version="1.0" encoding="utf-8"?>
<p:tagLst xmlns:p="http://schemas.openxmlformats.org/presentationml/2006/main">
  <p:tag name="AS_UNIQUEID" val="96"/>
</p:tagLst>
</file>

<file path=ppt/tags/tag1948.xml><?xml version="1.0" encoding="utf-8"?>
<p:tagLst xmlns:p="http://schemas.openxmlformats.org/presentationml/2006/main">
  <p:tag name="AS_UNIQUEID" val="5424"/>
</p:tagLst>
</file>

<file path=ppt/tags/tag1949.xml><?xml version="1.0" encoding="utf-8"?>
<p:tagLst xmlns:p="http://schemas.openxmlformats.org/presentationml/2006/main">
  <p:tag name="AS_UNIQUEID" val="5425"/>
</p:tagLst>
</file>

<file path=ppt/tags/tag195.xml><?xml version="1.0" encoding="utf-8"?>
<p:tagLst xmlns:p="http://schemas.openxmlformats.org/presentationml/2006/main">
  <p:tag name="AS_UNIQUEID" val="2482"/>
</p:tagLst>
</file>

<file path=ppt/tags/tag1950.xml><?xml version="1.0" encoding="utf-8"?>
<p:tagLst xmlns:p="http://schemas.openxmlformats.org/presentationml/2006/main">
  <p:tag name="AS_UNIQUEID" val="5426"/>
</p:tagLst>
</file>

<file path=ppt/tags/tag1951.xml><?xml version="1.0" encoding="utf-8"?>
<p:tagLst xmlns:p="http://schemas.openxmlformats.org/presentationml/2006/main">
  <p:tag name="AS_UNIQUEID" val="5427"/>
</p:tagLst>
</file>

<file path=ppt/tags/tag1952.xml><?xml version="1.0" encoding="utf-8"?>
<p:tagLst xmlns:p="http://schemas.openxmlformats.org/presentationml/2006/main">
  <p:tag name="AS_UNIQUEID" val="5428"/>
</p:tagLst>
</file>

<file path=ppt/tags/tag1953.xml><?xml version="1.0" encoding="utf-8"?>
<p:tagLst xmlns:p="http://schemas.openxmlformats.org/presentationml/2006/main">
  <p:tag name="AS_UNIQUEID" val="5429"/>
</p:tagLst>
</file>

<file path=ppt/tags/tag1954.xml><?xml version="1.0" encoding="utf-8"?>
<p:tagLst xmlns:p="http://schemas.openxmlformats.org/presentationml/2006/main">
  <p:tag name="AS_UNIQUEID" val="5430"/>
</p:tagLst>
</file>

<file path=ppt/tags/tag1955.xml><?xml version="1.0" encoding="utf-8"?>
<p:tagLst xmlns:p="http://schemas.openxmlformats.org/presentationml/2006/main">
  <p:tag name="AS_UNIQUEID" val="101"/>
</p:tagLst>
</file>

<file path=ppt/tags/tag1956.xml><?xml version="1.0" encoding="utf-8"?>
<p:tagLst xmlns:p="http://schemas.openxmlformats.org/presentationml/2006/main">
  <p:tag name="AS_UNIQUEID" val="102"/>
</p:tagLst>
</file>

<file path=ppt/tags/tag1957.xml><?xml version="1.0" encoding="utf-8"?>
<p:tagLst xmlns:p="http://schemas.openxmlformats.org/presentationml/2006/main">
  <p:tag name="AS_UNIQUEID" val="103"/>
</p:tagLst>
</file>

<file path=ppt/tags/tag1958.xml><?xml version="1.0" encoding="utf-8"?>
<p:tagLst xmlns:p="http://schemas.openxmlformats.org/presentationml/2006/main">
  <p:tag name="AS_UNIQUEID" val="104"/>
</p:tagLst>
</file>

<file path=ppt/tags/tag1959.xml><?xml version="1.0" encoding="utf-8"?>
<p:tagLst xmlns:p="http://schemas.openxmlformats.org/presentationml/2006/main">
  <p:tag name="AS_UNIQUEID" val="105"/>
</p:tagLst>
</file>

<file path=ppt/tags/tag196.xml><?xml version="1.0" encoding="utf-8"?>
<p:tagLst xmlns:p="http://schemas.openxmlformats.org/presentationml/2006/main">
  <p:tag name="AS_UNIQUEID" val="2483"/>
</p:tagLst>
</file>

<file path=ppt/tags/tag1960.xml><?xml version="1.0" encoding="utf-8"?>
<p:tagLst xmlns:p="http://schemas.openxmlformats.org/presentationml/2006/main">
  <p:tag name="AS_UNIQUEID" val="106"/>
</p:tagLst>
</file>

<file path=ppt/tags/tag1961.xml><?xml version="1.0" encoding="utf-8"?>
<p:tagLst xmlns:p="http://schemas.openxmlformats.org/presentationml/2006/main">
  <p:tag name="AS_UNIQUEID" val="107"/>
</p:tagLst>
</file>

<file path=ppt/tags/tag1962.xml><?xml version="1.0" encoding="utf-8"?>
<p:tagLst xmlns:p="http://schemas.openxmlformats.org/presentationml/2006/main">
  <p:tag name="AS_UNIQUEID" val="108"/>
</p:tagLst>
</file>

<file path=ppt/tags/tag1963.xml><?xml version="1.0" encoding="utf-8"?>
<p:tagLst xmlns:p="http://schemas.openxmlformats.org/presentationml/2006/main">
  <p:tag name="AS_UNIQUEID" val="109"/>
</p:tagLst>
</file>

<file path=ppt/tags/tag1964.xml><?xml version="1.0" encoding="utf-8"?>
<p:tagLst xmlns:p="http://schemas.openxmlformats.org/presentationml/2006/main">
  <p:tag name="AS_UNIQUEID" val="110"/>
</p:tagLst>
</file>

<file path=ppt/tags/tag1965.xml><?xml version="1.0" encoding="utf-8"?>
<p:tagLst xmlns:p="http://schemas.openxmlformats.org/presentationml/2006/main">
  <p:tag name="AS_UNIQUEID" val="111"/>
</p:tagLst>
</file>

<file path=ppt/tags/tag1966.xml><?xml version="1.0" encoding="utf-8"?>
<p:tagLst xmlns:p="http://schemas.openxmlformats.org/presentationml/2006/main">
  <p:tag name="AS_UNIQUEID" val="112"/>
</p:tagLst>
</file>

<file path=ppt/tags/tag1967.xml><?xml version="1.0" encoding="utf-8"?>
<p:tagLst xmlns:p="http://schemas.openxmlformats.org/presentationml/2006/main">
  <p:tag name="AS_UNIQUEID" val="113"/>
</p:tagLst>
</file>

<file path=ppt/tags/tag1968.xml><?xml version="1.0" encoding="utf-8"?>
<p:tagLst xmlns:p="http://schemas.openxmlformats.org/presentationml/2006/main">
  <p:tag name="AS_UNIQUEID" val="114"/>
</p:tagLst>
</file>

<file path=ppt/tags/tag1969.xml><?xml version="1.0" encoding="utf-8"?>
<p:tagLst xmlns:p="http://schemas.openxmlformats.org/presentationml/2006/main">
  <p:tag name="AS_UNIQUEID" val="115"/>
</p:tagLst>
</file>

<file path=ppt/tags/tag197.xml><?xml version="1.0" encoding="utf-8"?>
<p:tagLst xmlns:p="http://schemas.openxmlformats.org/presentationml/2006/main">
  <p:tag name="AS_UNIQUEID" val="2675"/>
</p:tagLst>
</file>

<file path=ppt/tags/tag1970.xml><?xml version="1.0" encoding="utf-8"?>
<p:tagLst xmlns:p="http://schemas.openxmlformats.org/presentationml/2006/main">
  <p:tag name="AS_UNIQUEID" val="116"/>
</p:tagLst>
</file>

<file path=ppt/tags/tag1971.xml><?xml version="1.0" encoding="utf-8"?>
<p:tagLst xmlns:p="http://schemas.openxmlformats.org/presentationml/2006/main">
  <p:tag name="AS_UNIQUEID" val="117"/>
</p:tagLst>
</file>

<file path=ppt/tags/tag1972.xml><?xml version="1.0" encoding="utf-8"?>
<p:tagLst xmlns:p="http://schemas.openxmlformats.org/presentationml/2006/main">
  <p:tag name="AS_UNIQUEID" val="118"/>
</p:tagLst>
</file>

<file path=ppt/tags/tag1973.xml><?xml version="1.0" encoding="utf-8"?>
<p:tagLst xmlns:p="http://schemas.openxmlformats.org/presentationml/2006/main">
  <p:tag name="AS_UNIQUEID" val="5431"/>
</p:tagLst>
</file>

<file path=ppt/tags/tag1974.xml><?xml version="1.0" encoding="utf-8"?>
<p:tagLst xmlns:p="http://schemas.openxmlformats.org/presentationml/2006/main">
  <p:tag name="AS_UNIQUEID" val="5432"/>
</p:tagLst>
</file>

<file path=ppt/tags/tag1975.xml><?xml version="1.0" encoding="utf-8"?>
<p:tagLst xmlns:p="http://schemas.openxmlformats.org/presentationml/2006/main">
  <p:tag name="AS_UNIQUEID" val="5433"/>
</p:tagLst>
</file>

<file path=ppt/tags/tag1976.xml><?xml version="1.0" encoding="utf-8"?>
<p:tagLst xmlns:p="http://schemas.openxmlformats.org/presentationml/2006/main">
  <p:tag name="AS_UNIQUEID" val="5434"/>
</p:tagLst>
</file>

<file path=ppt/tags/tag1977.xml><?xml version="1.0" encoding="utf-8"?>
<p:tagLst xmlns:p="http://schemas.openxmlformats.org/presentationml/2006/main">
  <p:tag name="AS_UNIQUEID" val="5435"/>
</p:tagLst>
</file>

<file path=ppt/tags/tag1978.xml><?xml version="1.0" encoding="utf-8"?>
<p:tagLst xmlns:p="http://schemas.openxmlformats.org/presentationml/2006/main">
  <p:tag name="AS_UNIQUEID" val="5436"/>
</p:tagLst>
</file>

<file path=ppt/tags/tag1979.xml><?xml version="1.0" encoding="utf-8"?>
<p:tagLst xmlns:p="http://schemas.openxmlformats.org/presentationml/2006/main">
  <p:tag name="AS_UNIQUEID" val="5437"/>
</p:tagLst>
</file>

<file path=ppt/tags/tag198.xml><?xml version="1.0" encoding="utf-8"?>
<p:tagLst xmlns:p="http://schemas.openxmlformats.org/presentationml/2006/main">
  <p:tag name="AS_UNIQUEID" val="2675"/>
</p:tagLst>
</file>

<file path=ppt/tags/tag1980.xml><?xml version="1.0" encoding="utf-8"?>
<p:tagLst xmlns:p="http://schemas.openxmlformats.org/presentationml/2006/main">
  <p:tag name="AS_UNIQUEID" val="5438"/>
</p:tagLst>
</file>

<file path=ppt/tags/tag1981.xml><?xml version="1.0" encoding="utf-8"?>
<p:tagLst xmlns:p="http://schemas.openxmlformats.org/presentationml/2006/main">
  <p:tag name="AS_UNIQUEID" val="5439"/>
</p:tagLst>
</file>

<file path=ppt/tags/tag19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83.xml><?xml version="1.0" encoding="utf-8"?>
<p:tagLst xmlns:p="http://schemas.openxmlformats.org/presentationml/2006/main">
  <p:tag name="AS_UNIQUEID" val="5440"/>
</p:tagLst>
</file>

<file path=ppt/tags/tag1984.xml><?xml version="1.0" encoding="utf-8"?>
<p:tagLst xmlns:p="http://schemas.openxmlformats.org/presentationml/2006/main">
  <p:tag name="AS_UNIQUEID" val="2383"/>
</p:tagLst>
</file>

<file path=ppt/tags/tag1985.xml><?xml version="1.0" encoding="utf-8"?>
<p:tagLst xmlns:p="http://schemas.openxmlformats.org/presentationml/2006/main">
  <p:tag name="AS_UNIQUEID" val="2384"/>
</p:tagLst>
</file>

<file path=ppt/tags/tag1986.xml><?xml version="1.0" encoding="utf-8"?>
<p:tagLst xmlns:p="http://schemas.openxmlformats.org/presentationml/2006/main">
  <p:tag name="AS_UNIQUEID" val="2385"/>
</p:tagLst>
</file>

<file path=ppt/tags/tag1987.xml><?xml version="1.0" encoding="utf-8"?>
<p:tagLst xmlns:p="http://schemas.openxmlformats.org/presentationml/2006/main">
  <p:tag name="AS_UNIQUEID" val="2386"/>
</p:tagLst>
</file>

<file path=ppt/tags/tag1988.xml><?xml version="1.0" encoding="utf-8"?>
<p:tagLst xmlns:p="http://schemas.openxmlformats.org/presentationml/2006/main">
  <p:tag name="AS_UNIQUEID" val="2387"/>
</p:tagLst>
</file>

<file path=ppt/tags/tag1989.xml><?xml version="1.0" encoding="utf-8"?>
<p:tagLst xmlns:p="http://schemas.openxmlformats.org/presentationml/2006/main">
  <p:tag name="AS_UNIQUEID" val="2388"/>
</p:tagLst>
</file>

<file path=ppt/tags/tag199.xml><?xml version="1.0" encoding="utf-8"?>
<p:tagLst xmlns:p="http://schemas.openxmlformats.org/presentationml/2006/main">
  <p:tag name="AS_UNIQUEID" val="2655"/>
</p:tagLst>
</file>

<file path=ppt/tags/tag1990.xml><?xml version="1.0" encoding="utf-8"?>
<p:tagLst xmlns:p="http://schemas.openxmlformats.org/presentationml/2006/main">
  <p:tag name="AS_UNIQUEID" val="2389"/>
</p:tagLst>
</file>

<file path=ppt/tags/tag1991.xml><?xml version="1.0" encoding="utf-8"?>
<p:tagLst xmlns:p="http://schemas.openxmlformats.org/presentationml/2006/main">
  <p:tag name="AS_UNIQUEID" val="2390"/>
</p:tagLst>
</file>

<file path=ppt/tags/tag1992.xml><?xml version="1.0" encoding="utf-8"?>
<p:tagLst xmlns:p="http://schemas.openxmlformats.org/presentationml/2006/main">
  <p:tag name="AS_UNIQUEID" val="2391"/>
</p:tagLst>
</file>

<file path=ppt/tags/tag1993.xml><?xml version="1.0" encoding="utf-8"?>
<p:tagLst xmlns:p="http://schemas.openxmlformats.org/presentationml/2006/main">
  <p:tag name="AS_UNIQUEID" val="2392"/>
</p:tagLst>
</file>

<file path=ppt/tags/tag1994.xml><?xml version="1.0" encoding="utf-8"?>
<p:tagLst xmlns:p="http://schemas.openxmlformats.org/presentationml/2006/main">
  <p:tag name="AS_UNIQUEID" val="2393"/>
</p:tagLst>
</file>

<file path=ppt/tags/tag1995.xml><?xml version="1.0" encoding="utf-8"?>
<p:tagLst xmlns:p="http://schemas.openxmlformats.org/presentationml/2006/main">
  <p:tag name="AS_UNIQUEID" val="2394"/>
</p:tagLst>
</file>

<file path=ppt/tags/tag1996.xml><?xml version="1.0" encoding="utf-8"?>
<p:tagLst xmlns:p="http://schemas.openxmlformats.org/presentationml/2006/main">
  <p:tag name="AS_UNIQUEID" val="2395"/>
</p:tagLst>
</file>

<file path=ppt/tags/tag1997.xml><?xml version="1.0" encoding="utf-8"?>
<p:tagLst xmlns:p="http://schemas.openxmlformats.org/presentationml/2006/main">
  <p:tag name="AS_UNIQUEID" val="2396"/>
</p:tagLst>
</file>

<file path=ppt/tags/tag1998.xml><?xml version="1.0" encoding="utf-8"?>
<p:tagLst xmlns:p="http://schemas.openxmlformats.org/presentationml/2006/main">
  <p:tag name="AS_UNIQUEID" val="2397"/>
</p:tagLst>
</file>

<file path=ppt/tags/tag1999.xml><?xml version="1.0" encoding="utf-8"?>
<p:tagLst xmlns:p="http://schemas.openxmlformats.org/presentationml/2006/main">
  <p:tag name="AS_UNIQUEID" val="2398"/>
</p:tagLst>
</file>

<file path=ppt/tags/tag2.xml><?xml version="1.0" encoding="utf-8"?>
<p:tagLst xmlns:p="http://schemas.openxmlformats.org/presentationml/2006/main">
  <p:tag name="AS_UNIQUEID" val="5091"/>
</p:tagLst>
</file>

<file path=ppt/tags/tag20.xml><?xml version="1.0" encoding="utf-8"?>
<p:tagLst xmlns:p="http://schemas.openxmlformats.org/presentationml/2006/main">
  <p:tag name="AS_UNIQUEID" val="5109"/>
</p:tagLst>
</file>

<file path=ppt/tags/tag200.xml><?xml version="1.0" encoding="utf-8"?>
<p:tagLst xmlns:p="http://schemas.openxmlformats.org/presentationml/2006/main">
  <p:tag name="AS_UNIQUEID" val="5239"/>
</p:tagLst>
</file>

<file path=ppt/tags/tag2000.xml><?xml version="1.0" encoding="utf-8"?>
<p:tagLst xmlns:p="http://schemas.openxmlformats.org/presentationml/2006/main">
  <p:tag name="AS_UNIQUEID" val="2399"/>
</p:tagLst>
</file>

<file path=ppt/tags/tag2001.xml><?xml version="1.0" encoding="utf-8"?>
<p:tagLst xmlns:p="http://schemas.openxmlformats.org/presentationml/2006/main">
  <p:tag name="AS_UNIQUEID" val="2400"/>
</p:tagLst>
</file>

<file path=ppt/tags/tag2002.xml><?xml version="1.0" encoding="utf-8"?>
<p:tagLst xmlns:p="http://schemas.openxmlformats.org/presentationml/2006/main">
  <p:tag name="AS_UNIQUEID" val="2401"/>
</p:tagLst>
</file>

<file path=ppt/tags/tag2003.xml><?xml version="1.0" encoding="utf-8"?>
<p:tagLst xmlns:p="http://schemas.openxmlformats.org/presentationml/2006/main">
  <p:tag name="AS_UNIQUEID" val="2402"/>
</p:tagLst>
</file>

<file path=ppt/tags/tag2004.xml><?xml version="1.0" encoding="utf-8"?>
<p:tagLst xmlns:p="http://schemas.openxmlformats.org/presentationml/2006/main">
  <p:tag name="AS_UNIQUEID" val="2403"/>
</p:tagLst>
</file>

<file path=ppt/tags/tag2005.xml><?xml version="1.0" encoding="utf-8"?>
<p:tagLst xmlns:p="http://schemas.openxmlformats.org/presentationml/2006/main">
  <p:tag name="AS_UNIQUEID" val="2404"/>
</p:tagLst>
</file>

<file path=ppt/tags/tag2006.xml><?xml version="1.0" encoding="utf-8"?>
<p:tagLst xmlns:p="http://schemas.openxmlformats.org/presentationml/2006/main">
  <p:tag name="AS_UNIQUEID" val="5441"/>
</p:tagLst>
</file>

<file path=ppt/tags/tag2007.xml><?xml version="1.0" encoding="utf-8"?>
<p:tagLst xmlns:p="http://schemas.openxmlformats.org/presentationml/2006/main">
  <p:tag name="AS_UNIQUEID" val="5442"/>
</p:tagLst>
</file>

<file path=ppt/tags/tag2008.xml><?xml version="1.0" encoding="utf-8"?>
<p:tagLst xmlns:p="http://schemas.openxmlformats.org/presentationml/2006/main">
  <p:tag name="AS_UNIQUEID" val="5443"/>
</p:tagLst>
</file>

<file path=ppt/tags/tag2009.xml><?xml version="1.0" encoding="utf-8"?>
<p:tagLst xmlns:p="http://schemas.openxmlformats.org/presentationml/2006/main">
  <p:tag name="AS_UNIQUEID" val="5444"/>
</p:tagLst>
</file>

<file path=ppt/tags/tag201.xml><?xml version="1.0" encoding="utf-8"?>
<p:tagLst xmlns:p="http://schemas.openxmlformats.org/presentationml/2006/main">
  <p:tag name="AS_UNIQUEID" val="5240"/>
</p:tagLst>
</file>

<file path=ppt/tags/tag2010.xml><?xml version="1.0" encoding="utf-8"?>
<p:tagLst xmlns:p="http://schemas.openxmlformats.org/presentationml/2006/main">
  <p:tag name="AS_UNIQUEID" val="5445"/>
</p:tagLst>
</file>

<file path=ppt/tags/tag2011.xml><?xml version="1.0" encoding="utf-8"?>
<p:tagLst xmlns:p="http://schemas.openxmlformats.org/presentationml/2006/main">
  <p:tag name="AS_UNIQUEID" val="5446"/>
</p:tagLst>
</file>

<file path=ppt/tags/tag2012.xml><?xml version="1.0" encoding="utf-8"?>
<p:tagLst xmlns:p="http://schemas.openxmlformats.org/presentationml/2006/main">
  <p:tag name="AS_UNIQUEID" val="5447"/>
</p:tagLst>
</file>

<file path=ppt/tags/tag2013.xml><?xml version="1.0" encoding="utf-8"?>
<p:tagLst xmlns:p="http://schemas.openxmlformats.org/presentationml/2006/main">
  <p:tag name="AS_UNIQUEID" val="1860"/>
</p:tagLst>
</file>

<file path=ppt/tags/tag2014.xml><?xml version="1.0" encoding="utf-8"?>
<p:tagLst xmlns:p="http://schemas.openxmlformats.org/presentationml/2006/main">
  <p:tag name="AS_UNIQUEID" val="1861"/>
</p:tagLst>
</file>

<file path=ppt/tags/tag2015.xml><?xml version="1.0" encoding="utf-8"?>
<p:tagLst xmlns:p="http://schemas.openxmlformats.org/presentationml/2006/main">
  <p:tag name="AS_UNIQUEID" val="1862"/>
</p:tagLst>
</file>

<file path=ppt/tags/tag2016.xml><?xml version="1.0" encoding="utf-8"?>
<p:tagLst xmlns:p="http://schemas.openxmlformats.org/presentationml/2006/main">
  <p:tag name="AS_UNIQUEID" val="1863"/>
</p:tagLst>
</file>

<file path=ppt/tags/tag2017.xml><?xml version="1.0" encoding="utf-8"?>
<p:tagLst xmlns:p="http://schemas.openxmlformats.org/presentationml/2006/main">
  <p:tag name="AS_UNIQUEID" val="1864"/>
</p:tagLst>
</file>

<file path=ppt/tags/tag2018.xml><?xml version="1.0" encoding="utf-8"?>
<p:tagLst xmlns:p="http://schemas.openxmlformats.org/presentationml/2006/main">
  <p:tag name="AS_UNIQUEID" val="1865"/>
</p:tagLst>
</file>

<file path=ppt/tags/tag2019.xml><?xml version="1.0" encoding="utf-8"?>
<p:tagLst xmlns:p="http://schemas.openxmlformats.org/presentationml/2006/main">
  <p:tag name="AS_UNIQUEID" val="1866"/>
</p:tagLst>
</file>

<file path=ppt/tags/tag202.xml><?xml version="1.0" encoding="utf-8"?>
<p:tagLst xmlns:p="http://schemas.openxmlformats.org/presentationml/2006/main">
  <p:tag name="AS_UNIQUEID" val="5241"/>
</p:tagLst>
</file>

<file path=ppt/tags/tag2020.xml><?xml version="1.0" encoding="utf-8"?>
<p:tagLst xmlns:p="http://schemas.openxmlformats.org/presentationml/2006/main">
  <p:tag name="AS_UNIQUEID" val="1867"/>
</p:tagLst>
</file>

<file path=ppt/tags/tag2021.xml><?xml version="1.0" encoding="utf-8"?>
<p:tagLst xmlns:p="http://schemas.openxmlformats.org/presentationml/2006/main">
  <p:tag name="AS_UNIQUEID" val="1868"/>
</p:tagLst>
</file>

<file path=ppt/tags/tag2022.xml><?xml version="1.0" encoding="utf-8"?>
<p:tagLst xmlns:p="http://schemas.openxmlformats.org/presentationml/2006/main">
  <p:tag name="AS_UNIQUEID" val="1869"/>
</p:tagLst>
</file>

<file path=ppt/tags/tag2023.xml><?xml version="1.0" encoding="utf-8"?>
<p:tagLst xmlns:p="http://schemas.openxmlformats.org/presentationml/2006/main">
  <p:tag name="AS_UNIQUEID" val="1870"/>
</p:tagLst>
</file>

<file path=ppt/tags/tag2024.xml><?xml version="1.0" encoding="utf-8"?>
<p:tagLst xmlns:p="http://schemas.openxmlformats.org/presentationml/2006/main">
  <p:tag name="AS_UNIQUEID" val="1871"/>
</p:tagLst>
</file>

<file path=ppt/tags/tag2025.xml><?xml version="1.0" encoding="utf-8"?>
<p:tagLst xmlns:p="http://schemas.openxmlformats.org/presentationml/2006/main">
  <p:tag name="AS_UNIQUEID" val="1872"/>
</p:tagLst>
</file>

<file path=ppt/tags/tag2026.xml><?xml version="1.0" encoding="utf-8"?>
<p:tagLst xmlns:p="http://schemas.openxmlformats.org/presentationml/2006/main">
  <p:tag name="AS_UNIQUEID" val="1873"/>
</p:tagLst>
</file>

<file path=ppt/tags/tag2027.xml><?xml version="1.0" encoding="utf-8"?>
<p:tagLst xmlns:p="http://schemas.openxmlformats.org/presentationml/2006/main">
  <p:tag name="AS_UNIQUEID" val="1874"/>
</p:tagLst>
</file>

<file path=ppt/tags/tag2028.xml><?xml version="1.0" encoding="utf-8"?>
<p:tagLst xmlns:p="http://schemas.openxmlformats.org/presentationml/2006/main">
  <p:tag name="AS_UNIQUEID" val="1875"/>
</p:tagLst>
</file>

<file path=ppt/tags/tag2029.xml><?xml version="1.0" encoding="utf-8"?>
<p:tagLst xmlns:p="http://schemas.openxmlformats.org/presentationml/2006/main">
  <p:tag name="AS_UNIQUEID" val="1883"/>
</p:tagLst>
</file>

<file path=ppt/tags/tag203.xml><?xml version="1.0" encoding="utf-8"?>
<p:tagLst xmlns:p="http://schemas.openxmlformats.org/presentationml/2006/main">
  <p:tag name="AS_UNIQUEID" val="5242"/>
</p:tagLst>
</file>

<file path=ppt/tags/tag2030.xml><?xml version="1.0" encoding="utf-8"?>
<p:tagLst xmlns:p="http://schemas.openxmlformats.org/presentationml/2006/main">
  <p:tag name="AS_UNIQUEID" val="1884"/>
</p:tagLst>
</file>

<file path=ppt/tags/tag2031.xml><?xml version="1.0" encoding="utf-8"?>
<p:tagLst xmlns:p="http://schemas.openxmlformats.org/presentationml/2006/main">
  <p:tag name="AS_UNIQUEID" val="1885"/>
</p:tagLst>
</file>

<file path=ppt/tags/tag2032.xml><?xml version="1.0" encoding="utf-8"?>
<p:tagLst xmlns:p="http://schemas.openxmlformats.org/presentationml/2006/main">
  <p:tag name="AS_UNIQUEID" val="1886"/>
</p:tagLst>
</file>

<file path=ppt/tags/tag2033.xml><?xml version="1.0" encoding="utf-8"?>
<p:tagLst xmlns:p="http://schemas.openxmlformats.org/presentationml/2006/main">
  <p:tag name="AS_UNIQUEID" val="1887"/>
</p:tagLst>
</file>

<file path=ppt/tags/tag2034.xml><?xml version="1.0" encoding="utf-8"?>
<p:tagLst xmlns:p="http://schemas.openxmlformats.org/presentationml/2006/main">
  <p:tag name="AS_UNIQUEID" val="1888"/>
</p:tagLst>
</file>

<file path=ppt/tags/tag2035.xml><?xml version="1.0" encoding="utf-8"?>
<p:tagLst xmlns:p="http://schemas.openxmlformats.org/presentationml/2006/main">
  <p:tag name="AS_UNIQUEID" val="1889"/>
</p:tagLst>
</file>

<file path=ppt/tags/tag2036.xml><?xml version="1.0" encoding="utf-8"?>
<p:tagLst xmlns:p="http://schemas.openxmlformats.org/presentationml/2006/main">
  <p:tag name="AS_UNIQUEID" val="1890"/>
</p:tagLst>
</file>

<file path=ppt/tags/tag2037.xml><?xml version="1.0" encoding="utf-8"?>
<p:tagLst xmlns:p="http://schemas.openxmlformats.org/presentationml/2006/main">
  <p:tag name="AS_UNIQUEID" val="1891"/>
</p:tagLst>
</file>

<file path=ppt/tags/tag2038.xml><?xml version="1.0" encoding="utf-8"?>
<p:tagLst xmlns:p="http://schemas.openxmlformats.org/presentationml/2006/main">
  <p:tag name="AS_UNIQUEID" val="1892"/>
</p:tagLst>
</file>

<file path=ppt/tags/tag2039.xml><?xml version="1.0" encoding="utf-8"?>
<p:tagLst xmlns:p="http://schemas.openxmlformats.org/presentationml/2006/main">
  <p:tag name="AS_UNIQUEID" val="1894"/>
</p:tagLst>
</file>

<file path=ppt/tags/tag204.xml><?xml version="1.0" encoding="utf-8"?>
<p:tagLst xmlns:p="http://schemas.openxmlformats.org/presentationml/2006/main">
  <p:tag name="AS_UNIQUEID" val="5243"/>
</p:tagLst>
</file>

<file path=ppt/tags/tag2040.xml><?xml version="1.0" encoding="utf-8"?>
<p:tagLst xmlns:p="http://schemas.openxmlformats.org/presentationml/2006/main">
  <p:tag name="AS_UNIQUEID" val="2698"/>
</p:tagLst>
</file>

<file path=ppt/tags/tag2041.xml><?xml version="1.0" encoding="utf-8"?>
<p:tagLst xmlns:p="http://schemas.openxmlformats.org/presentationml/2006/main">
  <p:tag name="AS_UNIQUEID" val="2699"/>
</p:tagLst>
</file>

<file path=ppt/tags/tag2042.xml><?xml version="1.0" encoding="utf-8"?>
<p:tagLst xmlns:p="http://schemas.openxmlformats.org/presentationml/2006/main">
  <p:tag name="AS_UNIQUEID" val="1877"/>
</p:tagLst>
</file>

<file path=ppt/tags/tag2043.xml><?xml version="1.0" encoding="utf-8"?>
<p:tagLst xmlns:p="http://schemas.openxmlformats.org/presentationml/2006/main">
  <p:tag name="AS_UNIQUEID" val="1878"/>
</p:tagLst>
</file>

<file path=ppt/tags/tag2044.xml><?xml version="1.0" encoding="utf-8"?>
<p:tagLst xmlns:p="http://schemas.openxmlformats.org/presentationml/2006/main">
  <p:tag name="AS_UNIQUEID" val="1879"/>
</p:tagLst>
</file>

<file path=ppt/tags/tag2045.xml><?xml version="1.0" encoding="utf-8"?>
<p:tagLst xmlns:p="http://schemas.openxmlformats.org/presentationml/2006/main">
  <p:tag name="AS_UNIQUEID" val="1880"/>
</p:tagLst>
</file>

<file path=ppt/tags/tag2046.xml><?xml version="1.0" encoding="utf-8"?>
<p:tagLst xmlns:p="http://schemas.openxmlformats.org/presentationml/2006/main">
  <p:tag name="AS_UNIQUEID" val="1881"/>
</p:tagLst>
</file>

<file path=ppt/tags/tag2047.xml><?xml version="1.0" encoding="utf-8"?>
<p:tagLst xmlns:p="http://schemas.openxmlformats.org/presentationml/2006/main">
  <p:tag name="AS_UNIQUEID" val="1882"/>
</p:tagLst>
</file>

<file path=ppt/tags/tag2048.xml><?xml version="1.0" encoding="utf-8"?>
<p:tagLst xmlns:p="http://schemas.openxmlformats.org/presentationml/2006/main">
  <p:tag name="AS_UNIQUEID" val="2700"/>
</p:tagLst>
</file>

<file path=ppt/tags/tag2049.xml><?xml version="1.0" encoding="utf-8"?>
<p:tagLst xmlns:p="http://schemas.openxmlformats.org/presentationml/2006/main">
  <p:tag name="AS_UNIQUEID" val="205"/>
</p:tagLst>
</file>

<file path=ppt/tags/tag205.xml><?xml version="1.0" encoding="utf-8"?>
<p:tagLst xmlns:p="http://schemas.openxmlformats.org/presentationml/2006/main">
  <p:tag name="AS_UNIQUEID" val="5244"/>
</p:tagLst>
</file>

<file path=ppt/tags/tag2050.xml><?xml version="1.0" encoding="utf-8"?>
<p:tagLst xmlns:p="http://schemas.openxmlformats.org/presentationml/2006/main">
  <p:tag name="AS_UNIQUEID" val="5448"/>
</p:tagLst>
</file>

<file path=ppt/tags/tag2051.xml><?xml version="1.0" encoding="utf-8"?>
<p:tagLst xmlns:p="http://schemas.openxmlformats.org/presentationml/2006/main">
  <p:tag name="AS_UNIQUEID" val="5449"/>
</p:tagLst>
</file>

<file path=ppt/tags/tag2052.xml><?xml version="1.0" encoding="utf-8"?>
<p:tagLst xmlns:p="http://schemas.openxmlformats.org/presentationml/2006/main">
  <p:tag name="AS_UNIQUEID" val="5450"/>
</p:tagLst>
</file>

<file path=ppt/tags/tag2053.xml><?xml version="1.0" encoding="utf-8"?>
<p:tagLst xmlns:p="http://schemas.openxmlformats.org/presentationml/2006/main">
  <p:tag name="AS_UNIQUEID" val="5451"/>
</p:tagLst>
</file>

<file path=ppt/tags/tag2054.xml><?xml version="1.0" encoding="utf-8"?>
<p:tagLst xmlns:p="http://schemas.openxmlformats.org/presentationml/2006/main">
  <p:tag name="AS_UNIQUEID" val="5452"/>
</p:tagLst>
</file>

<file path=ppt/tags/tag2055.xml><?xml version="1.0" encoding="utf-8"?>
<p:tagLst xmlns:p="http://schemas.openxmlformats.org/presentationml/2006/main">
  <p:tag name="AS_UNIQUEID" val="5453"/>
</p:tagLst>
</file>

<file path=ppt/tags/tag2056.xml><?xml version="1.0" encoding="utf-8"?>
<p:tagLst xmlns:p="http://schemas.openxmlformats.org/presentationml/2006/main">
  <p:tag name="AS_UNIQUEID" val="2769"/>
</p:tagLst>
</file>

<file path=ppt/tags/tag2057.xml><?xml version="1.0" encoding="utf-8"?>
<p:tagLst xmlns:p="http://schemas.openxmlformats.org/presentationml/2006/main">
  <p:tag name="AS_UNIQUEID" val="2770"/>
</p:tagLst>
</file>

<file path=ppt/tags/tag2058.xml><?xml version="1.0" encoding="utf-8"?>
<p:tagLst xmlns:p="http://schemas.openxmlformats.org/presentationml/2006/main">
  <p:tag name="AS_UNIQUEID" val="2771"/>
</p:tagLst>
</file>

<file path=ppt/tags/tag2059.xml><?xml version="1.0" encoding="utf-8"?>
<p:tagLst xmlns:p="http://schemas.openxmlformats.org/presentationml/2006/main">
  <p:tag name="AS_UNIQUEID" val="5454"/>
</p:tagLst>
</file>

<file path=ppt/tags/tag206.xml><?xml version="1.0" encoding="utf-8"?>
<p:tagLst xmlns:p="http://schemas.openxmlformats.org/presentationml/2006/main">
  <p:tag name="AS_UNIQUEID" val="2282"/>
</p:tagLst>
</file>

<file path=ppt/tags/tag2060.xml><?xml version="1.0" encoding="utf-8"?>
<p:tagLst xmlns:p="http://schemas.openxmlformats.org/presentationml/2006/main">
  <p:tag name="AS_UNIQUEID" val="2788"/>
</p:tagLst>
</file>

<file path=ppt/tags/tag2061.xml><?xml version="1.0" encoding="utf-8"?>
<p:tagLst xmlns:p="http://schemas.openxmlformats.org/presentationml/2006/main">
  <p:tag name="AS_UNIQUEID" val="2789"/>
</p:tagLst>
</file>

<file path=ppt/tags/tag2062.xml><?xml version="1.0" encoding="utf-8"?>
<p:tagLst xmlns:p="http://schemas.openxmlformats.org/presentationml/2006/main">
  <p:tag name="AS_UNIQUEID" val="2790"/>
</p:tagLst>
</file>

<file path=ppt/tags/tag2063.xml><?xml version="1.0" encoding="utf-8"?>
<p:tagLst xmlns:p="http://schemas.openxmlformats.org/presentationml/2006/main">
  <p:tag name="AS_UNIQUEID" val="2791"/>
</p:tagLst>
</file>

<file path=ppt/tags/tag2064.xml><?xml version="1.0" encoding="utf-8"?>
<p:tagLst xmlns:p="http://schemas.openxmlformats.org/presentationml/2006/main">
  <p:tag name="AS_UNIQUEID" val="2792"/>
</p:tagLst>
</file>

<file path=ppt/tags/tag2065.xml><?xml version="1.0" encoding="utf-8"?>
<p:tagLst xmlns:p="http://schemas.openxmlformats.org/presentationml/2006/main">
  <p:tag name="AS_UNIQUEID" val="2793"/>
</p:tagLst>
</file>

<file path=ppt/tags/tag2066.xml><?xml version="1.0" encoding="utf-8"?>
<p:tagLst xmlns:p="http://schemas.openxmlformats.org/presentationml/2006/main">
  <p:tag name="AS_UNIQUEID" val="2794"/>
</p:tagLst>
</file>

<file path=ppt/tags/tag2067.xml><?xml version="1.0" encoding="utf-8"?>
<p:tagLst xmlns:p="http://schemas.openxmlformats.org/presentationml/2006/main">
  <p:tag name="AS_UNIQUEID" val="2795"/>
</p:tagLst>
</file>

<file path=ppt/tags/tag2068.xml><?xml version="1.0" encoding="utf-8"?>
<p:tagLst xmlns:p="http://schemas.openxmlformats.org/presentationml/2006/main">
  <p:tag name="AS_UNIQUEID" val="2796"/>
</p:tagLst>
</file>

<file path=ppt/tags/tag2069.xml><?xml version="1.0" encoding="utf-8"?>
<p:tagLst xmlns:p="http://schemas.openxmlformats.org/presentationml/2006/main">
  <p:tag name="AS_UNIQUEID" val="2797"/>
</p:tagLst>
</file>

<file path=ppt/tags/tag207.xml><?xml version="1.0" encoding="utf-8"?>
<p:tagLst xmlns:p="http://schemas.openxmlformats.org/presentationml/2006/main">
  <p:tag name="AS_UNIQUEID" val="5245"/>
</p:tagLst>
</file>

<file path=ppt/tags/tag2070.xml><?xml version="1.0" encoding="utf-8"?>
<p:tagLst xmlns:p="http://schemas.openxmlformats.org/presentationml/2006/main">
  <p:tag name="AS_UNIQUEID" val="2798"/>
</p:tagLst>
</file>

<file path=ppt/tags/tag2071.xml><?xml version="1.0" encoding="utf-8"?>
<p:tagLst xmlns:p="http://schemas.openxmlformats.org/presentationml/2006/main">
  <p:tag name="AS_UNIQUEID" val="2799"/>
</p:tagLst>
</file>

<file path=ppt/tags/tag2072.xml><?xml version="1.0" encoding="utf-8"?>
<p:tagLst xmlns:p="http://schemas.openxmlformats.org/presentationml/2006/main">
  <p:tag name="AS_UNIQUEID" val="2800"/>
</p:tagLst>
</file>

<file path=ppt/tags/tag2073.xml><?xml version="1.0" encoding="utf-8"?>
<p:tagLst xmlns:p="http://schemas.openxmlformats.org/presentationml/2006/main">
  <p:tag name="AS_UNIQUEID" val="2801"/>
</p:tagLst>
</file>

<file path=ppt/tags/tag2074.xml><?xml version="1.0" encoding="utf-8"?>
<p:tagLst xmlns:p="http://schemas.openxmlformats.org/presentationml/2006/main">
  <p:tag name="AS_UNIQUEID" val="2802"/>
</p:tagLst>
</file>

<file path=ppt/tags/tag2075.xml><?xml version="1.0" encoding="utf-8"?>
<p:tagLst xmlns:p="http://schemas.openxmlformats.org/presentationml/2006/main">
  <p:tag name="AS_UNIQUEID" val="2803"/>
</p:tagLst>
</file>

<file path=ppt/tags/tag2076.xml><?xml version="1.0" encoding="utf-8"?>
<p:tagLst xmlns:p="http://schemas.openxmlformats.org/presentationml/2006/main">
  <p:tag name="AS_UNIQUEID" val="2804"/>
</p:tagLst>
</file>

<file path=ppt/tags/tag2077.xml><?xml version="1.0" encoding="utf-8"?>
<p:tagLst xmlns:p="http://schemas.openxmlformats.org/presentationml/2006/main">
  <p:tag name="AS_UNIQUEID" val="2805"/>
</p:tagLst>
</file>

<file path=ppt/tags/tag2078.xml><?xml version="1.0" encoding="utf-8"?>
<p:tagLst xmlns:p="http://schemas.openxmlformats.org/presentationml/2006/main">
  <p:tag name="AS_UNIQUEID" val="2806"/>
</p:tagLst>
</file>

<file path=ppt/tags/tag2079.xml><?xml version="1.0" encoding="utf-8"?>
<p:tagLst xmlns:p="http://schemas.openxmlformats.org/presentationml/2006/main">
  <p:tag name="AS_UNIQUEID" val="2807"/>
</p:tagLst>
</file>

<file path=ppt/tags/tag208.xml><?xml version="1.0" encoding="utf-8"?>
<p:tagLst xmlns:p="http://schemas.openxmlformats.org/presentationml/2006/main">
  <p:tag name="AS_UNIQUEID" val="5246"/>
</p:tagLst>
</file>

<file path=ppt/tags/tag2080.xml><?xml version="1.0" encoding="utf-8"?>
<p:tagLst xmlns:p="http://schemas.openxmlformats.org/presentationml/2006/main">
  <p:tag name="AS_UNIQUEID" val="2808"/>
</p:tagLst>
</file>

<file path=ppt/tags/tag2081.xml><?xml version="1.0" encoding="utf-8"?>
<p:tagLst xmlns:p="http://schemas.openxmlformats.org/presentationml/2006/main">
  <p:tag name="AS_UNIQUEID" val="2809"/>
</p:tagLst>
</file>

<file path=ppt/tags/tag2082.xml><?xml version="1.0" encoding="utf-8"?>
<p:tagLst xmlns:p="http://schemas.openxmlformats.org/presentationml/2006/main">
  <p:tag name="AS_UNIQUEID" val="2810"/>
</p:tagLst>
</file>

<file path=ppt/tags/tag2083.xml><?xml version="1.0" encoding="utf-8"?>
<p:tagLst xmlns:p="http://schemas.openxmlformats.org/presentationml/2006/main">
  <p:tag name="AS_UNIQUEID" val="2811"/>
</p:tagLst>
</file>

<file path=ppt/tags/tag2084.xml><?xml version="1.0" encoding="utf-8"?>
<p:tagLst xmlns:p="http://schemas.openxmlformats.org/presentationml/2006/main">
  <p:tag name="AS_UNIQUEID" val="2812"/>
</p:tagLst>
</file>

<file path=ppt/tags/tag2085.xml><?xml version="1.0" encoding="utf-8"?>
<p:tagLst xmlns:p="http://schemas.openxmlformats.org/presentationml/2006/main">
  <p:tag name="AS_UNIQUEID" val="2813"/>
</p:tagLst>
</file>

<file path=ppt/tags/tag2086.xml><?xml version="1.0" encoding="utf-8"?>
<p:tagLst xmlns:p="http://schemas.openxmlformats.org/presentationml/2006/main">
  <p:tag name="AS_UNIQUEID" val="2814"/>
</p:tagLst>
</file>

<file path=ppt/tags/tag2087.xml><?xml version="1.0" encoding="utf-8"?>
<p:tagLst xmlns:p="http://schemas.openxmlformats.org/presentationml/2006/main">
  <p:tag name="AS_UNIQUEID" val="2815"/>
</p:tagLst>
</file>

<file path=ppt/tags/tag2088.xml><?xml version="1.0" encoding="utf-8"?>
<p:tagLst xmlns:p="http://schemas.openxmlformats.org/presentationml/2006/main">
  <p:tag name="AS_UNIQUEID" val="2816"/>
</p:tagLst>
</file>

<file path=ppt/tags/tag2089.xml><?xml version="1.0" encoding="utf-8"?>
<p:tagLst xmlns:p="http://schemas.openxmlformats.org/presentationml/2006/main">
  <p:tag name="AS_UNIQUEID" val="2817"/>
</p:tagLst>
</file>

<file path=ppt/tags/tag209.xml><?xml version="1.0" encoding="utf-8"?>
<p:tagLst xmlns:p="http://schemas.openxmlformats.org/presentationml/2006/main">
  <p:tag name="AS_UNIQUEID" val="5247"/>
</p:tagLst>
</file>

<file path=ppt/tags/tag2090.xml><?xml version="1.0" encoding="utf-8"?>
<p:tagLst xmlns:p="http://schemas.openxmlformats.org/presentationml/2006/main">
  <p:tag name="AS_UNIQUEID" val="2818"/>
</p:tagLst>
</file>

<file path=ppt/tags/tag2091.xml><?xml version="1.0" encoding="utf-8"?>
<p:tagLst xmlns:p="http://schemas.openxmlformats.org/presentationml/2006/main">
  <p:tag name="AS_UNIQUEID" val="2819"/>
</p:tagLst>
</file>

<file path=ppt/tags/tag2092.xml><?xml version="1.0" encoding="utf-8"?>
<p:tagLst xmlns:p="http://schemas.openxmlformats.org/presentationml/2006/main">
  <p:tag name="AS_UNIQUEID" val="2820"/>
</p:tagLst>
</file>

<file path=ppt/tags/tag2093.xml><?xml version="1.0" encoding="utf-8"?>
<p:tagLst xmlns:p="http://schemas.openxmlformats.org/presentationml/2006/main">
  <p:tag name="AS_UNIQUEID" val="2821"/>
</p:tagLst>
</file>

<file path=ppt/tags/tag2094.xml><?xml version="1.0" encoding="utf-8"?>
<p:tagLst xmlns:p="http://schemas.openxmlformats.org/presentationml/2006/main">
  <p:tag name="AS_UNIQUEID" val="2822"/>
</p:tagLst>
</file>

<file path=ppt/tags/tag2095.xml><?xml version="1.0" encoding="utf-8"?>
<p:tagLst xmlns:p="http://schemas.openxmlformats.org/presentationml/2006/main">
  <p:tag name="AS_UNIQUEID" val="2823"/>
</p:tagLst>
</file>

<file path=ppt/tags/tag2096.xml><?xml version="1.0" encoding="utf-8"?>
<p:tagLst xmlns:p="http://schemas.openxmlformats.org/presentationml/2006/main">
  <p:tag name="AS_UNIQUEID" val="2824"/>
</p:tagLst>
</file>

<file path=ppt/tags/tag2097.xml><?xml version="1.0" encoding="utf-8"?>
<p:tagLst xmlns:p="http://schemas.openxmlformats.org/presentationml/2006/main">
  <p:tag name="AS_UNIQUEID" val="2825"/>
</p:tagLst>
</file>

<file path=ppt/tags/tag2098.xml><?xml version="1.0" encoding="utf-8"?>
<p:tagLst xmlns:p="http://schemas.openxmlformats.org/presentationml/2006/main">
  <p:tag name="AS_UNIQUEID" val="2826"/>
</p:tagLst>
</file>

<file path=ppt/tags/tag2099.xml><?xml version="1.0" encoding="utf-8"?>
<p:tagLst xmlns:p="http://schemas.openxmlformats.org/presentationml/2006/main">
  <p:tag name="AS_UNIQUEID" val="2827"/>
</p:tagLst>
</file>

<file path=ppt/tags/tag21.xml><?xml version="1.0" encoding="utf-8"?>
<p:tagLst xmlns:p="http://schemas.openxmlformats.org/presentationml/2006/main">
  <p:tag name="AS_UNIQUEID" val="5110"/>
</p:tagLst>
</file>

<file path=ppt/tags/tag210.xml><?xml version="1.0" encoding="utf-8"?>
<p:tagLst xmlns:p="http://schemas.openxmlformats.org/presentationml/2006/main">
  <p:tag name="AS_UNIQUEID" val="5248"/>
</p:tagLst>
</file>

<file path=ppt/tags/tag2100.xml><?xml version="1.0" encoding="utf-8"?>
<p:tagLst xmlns:p="http://schemas.openxmlformats.org/presentationml/2006/main">
  <p:tag name="AS_UNIQUEID" val="2828"/>
</p:tagLst>
</file>

<file path=ppt/tags/tag2101.xml><?xml version="1.0" encoding="utf-8"?>
<p:tagLst xmlns:p="http://schemas.openxmlformats.org/presentationml/2006/main">
  <p:tag name="AS_UNIQUEID" val="2829"/>
</p:tagLst>
</file>

<file path=ppt/tags/tag2102.xml><?xml version="1.0" encoding="utf-8"?>
<p:tagLst xmlns:p="http://schemas.openxmlformats.org/presentationml/2006/main">
  <p:tag name="AS_UNIQUEID" val="2830"/>
</p:tagLst>
</file>

<file path=ppt/tags/tag2103.xml><?xml version="1.0" encoding="utf-8"?>
<p:tagLst xmlns:p="http://schemas.openxmlformats.org/presentationml/2006/main">
  <p:tag name="AS_UNIQUEID" val="2831"/>
</p:tagLst>
</file>

<file path=ppt/tags/tag2104.xml><?xml version="1.0" encoding="utf-8"?>
<p:tagLst xmlns:p="http://schemas.openxmlformats.org/presentationml/2006/main">
  <p:tag name="AS_UNIQUEID" val="2832"/>
</p:tagLst>
</file>

<file path=ppt/tags/tag2105.xml><?xml version="1.0" encoding="utf-8"?>
<p:tagLst xmlns:p="http://schemas.openxmlformats.org/presentationml/2006/main">
  <p:tag name="AS_UNIQUEID" val="2833"/>
</p:tagLst>
</file>

<file path=ppt/tags/tag2106.xml><?xml version="1.0" encoding="utf-8"?>
<p:tagLst xmlns:p="http://schemas.openxmlformats.org/presentationml/2006/main">
  <p:tag name="AS_UNIQUEID" val="2834"/>
</p:tagLst>
</file>

<file path=ppt/tags/tag2107.xml><?xml version="1.0" encoding="utf-8"?>
<p:tagLst xmlns:p="http://schemas.openxmlformats.org/presentationml/2006/main">
  <p:tag name="AS_UNIQUEID" val="2835"/>
</p:tagLst>
</file>

<file path=ppt/tags/tag2108.xml><?xml version="1.0" encoding="utf-8"?>
<p:tagLst xmlns:p="http://schemas.openxmlformats.org/presentationml/2006/main">
  <p:tag name="AS_UNIQUEID" val="2836"/>
</p:tagLst>
</file>

<file path=ppt/tags/tag2109.xml><?xml version="1.0" encoding="utf-8"?>
<p:tagLst xmlns:p="http://schemas.openxmlformats.org/presentationml/2006/main">
  <p:tag name="AS_UNIQUEID" val="2837"/>
</p:tagLst>
</file>

<file path=ppt/tags/tag211.xml><?xml version="1.0" encoding="utf-8"?>
<p:tagLst xmlns:p="http://schemas.openxmlformats.org/presentationml/2006/main">
  <p:tag name="AS_UNIQUEID" val="5249"/>
</p:tagLst>
</file>

<file path=ppt/tags/tag2110.xml><?xml version="1.0" encoding="utf-8"?>
<p:tagLst xmlns:p="http://schemas.openxmlformats.org/presentationml/2006/main">
  <p:tag name="AS_UNIQUEID" val="2838"/>
</p:tagLst>
</file>

<file path=ppt/tags/tag2111.xml><?xml version="1.0" encoding="utf-8"?>
<p:tagLst xmlns:p="http://schemas.openxmlformats.org/presentationml/2006/main">
  <p:tag name="AS_UNIQUEID" val="2839"/>
</p:tagLst>
</file>

<file path=ppt/tags/tag2112.xml><?xml version="1.0" encoding="utf-8"?>
<p:tagLst xmlns:p="http://schemas.openxmlformats.org/presentationml/2006/main">
  <p:tag name="AS_UNIQUEID" val="5455"/>
</p:tagLst>
</file>

<file path=ppt/tags/tag2113.xml><?xml version="1.0" encoding="utf-8"?>
<p:tagLst xmlns:p="http://schemas.openxmlformats.org/presentationml/2006/main">
  <p:tag name="AS_UNIQUEID" val="5456"/>
</p:tagLst>
</file>

<file path=ppt/tags/tag2114.xml><?xml version="1.0" encoding="utf-8"?>
<p:tagLst xmlns:p="http://schemas.openxmlformats.org/presentationml/2006/main">
  <p:tag name="AS_UNIQUEID" val="5457"/>
</p:tagLst>
</file>

<file path=ppt/tags/tag2115.xml><?xml version="1.0" encoding="utf-8"?>
<p:tagLst xmlns:p="http://schemas.openxmlformats.org/presentationml/2006/main">
  <p:tag name="AS_UNIQUEID" val="5458"/>
</p:tagLst>
</file>

<file path=ppt/tags/tag2116.xml><?xml version="1.0" encoding="utf-8"?>
<p:tagLst xmlns:p="http://schemas.openxmlformats.org/presentationml/2006/main">
  <p:tag name="AS_UNIQUEID" val="5459"/>
</p:tagLst>
</file>

<file path=ppt/tags/tag2117.xml><?xml version="1.0" encoding="utf-8"?>
<p:tagLst xmlns:p="http://schemas.openxmlformats.org/presentationml/2006/main">
  <p:tag name="AS_UNIQUEID" val="5460"/>
</p:tagLst>
</file>

<file path=ppt/tags/tag2118.xml><?xml version="1.0" encoding="utf-8"?>
<p:tagLst xmlns:p="http://schemas.openxmlformats.org/presentationml/2006/main">
  <p:tag name="AS_UNIQUEID" val="2251"/>
</p:tagLst>
</file>

<file path=ppt/tags/tag2119.xml><?xml version="1.0" encoding="utf-8"?>
<p:tagLst xmlns:p="http://schemas.openxmlformats.org/presentationml/2006/main">
  <p:tag name="AS_UNIQUEID" val="2252"/>
</p:tagLst>
</file>

<file path=ppt/tags/tag212.xml><?xml version="1.0" encoding="utf-8"?>
<p:tagLst xmlns:p="http://schemas.openxmlformats.org/presentationml/2006/main">
  <p:tag name="AS_UNIQUEID" val="5250"/>
</p:tagLst>
</file>

<file path=ppt/tags/tag2120.xml><?xml version="1.0" encoding="utf-8"?>
<p:tagLst xmlns:p="http://schemas.openxmlformats.org/presentationml/2006/main">
  <p:tag name="AS_UNIQUEID" val="2253"/>
</p:tagLst>
</file>

<file path=ppt/tags/tag2121.xml><?xml version="1.0" encoding="utf-8"?>
<p:tagLst xmlns:p="http://schemas.openxmlformats.org/presentationml/2006/main">
  <p:tag name="AS_UNIQUEID" val="2254"/>
</p:tagLst>
</file>

<file path=ppt/tags/tag2122.xml><?xml version="1.0" encoding="utf-8"?>
<p:tagLst xmlns:p="http://schemas.openxmlformats.org/presentationml/2006/main">
  <p:tag name="AS_UNIQUEID" val="2255"/>
</p:tagLst>
</file>

<file path=ppt/tags/tag2123.xml><?xml version="1.0" encoding="utf-8"?>
<p:tagLst xmlns:p="http://schemas.openxmlformats.org/presentationml/2006/main">
  <p:tag name="AS_UNIQUEID" val="2256"/>
</p:tagLst>
</file>

<file path=ppt/tags/tag2124.xml><?xml version="1.0" encoding="utf-8"?>
<p:tagLst xmlns:p="http://schemas.openxmlformats.org/presentationml/2006/main">
  <p:tag name="AS_UNIQUEID" val="2257"/>
</p:tagLst>
</file>

<file path=ppt/tags/tag2125.xml><?xml version="1.0" encoding="utf-8"?>
<p:tagLst xmlns:p="http://schemas.openxmlformats.org/presentationml/2006/main">
  <p:tag name="AS_UNIQUEID" val="2258"/>
</p:tagLst>
</file>

<file path=ppt/tags/tag2126.xml><?xml version="1.0" encoding="utf-8"?>
<p:tagLst xmlns:p="http://schemas.openxmlformats.org/presentationml/2006/main">
  <p:tag name="AS_UNIQUEID" val="2259"/>
</p:tagLst>
</file>

<file path=ppt/tags/tag2127.xml><?xml version="1.0" encoding="utf-8"?>
<p:tagLst xmlns:p="http://schemas.openxmlformats.org/presentationml/2006/main">
  <p:tag name="AS_UNIQUEID" val="2260"/>
</p:tagLst>
</file>

<file path=ppt/tags/tag2128.xml><?xml version="1.0" encoding="utf-8"?>
<p:tagLst xmlns:p="http://schemas.openxmlformats.org/presentationml/2006/main">
  <p:tag name="AS_UNIQUEID" val="2261"/>
</p:tagLst>
</file>

<file path=ppt/tags/tag2129.xml><?xml version="1.0" encoding="utf-8"?>
<p:tagLst xmlns:p="http://schemas.openxmlformats.org/presentationml/2006/main">
  <p:tag name="AS_UNIQUEID" val="2262"/>
</p:tagLst>
</file>

<file path=ppt/tags/tag213.xml><?xml version="1.0" encoding="utf-8"?>
<p:tagLst xmlns:p="http://schemas.openxmlformats.org/presentationml/2006/main">
  <p:tag name="AS_UNIQUEID" val="2478"/>
</p:tagLst>
</file>

<file path=ppt/tags/tag2130.xml><?xml version="1.0" encoding="utf-8"?>
<p:tagLst xmlns:p="http://schemas.openxmlformats.org/presentationml/2006/main">
  <p:tag name="AS_UNIQUEID" val="2263"/>
</p:tagLst>
</file>

<file path=ppt/tags/tag2131.xml><?xml version="1.0" encoding="utf-8"?>
<p:tagLst xmlns:p="http://schemas.openxmlformats.org/presentationml/2006/main">
  <p:tag name="AS_UNIQUEID" val="2264"/>
</p:tagLst>
</file>

<file path=ppt/tags/tag2132.xml><?xml version="1.0" encoding="utf-8"?>
<p:tagLst xmlns:p="http://schemas.openxmlformats.org/presentationml/2006/main">
  <p:tag name="AS_UNIQUEID" val="2265"/>
</p:tagLst>
</file>

<file path=ppt/tags/tag2133.xml><?xml version="1.0" encoding="utf-8"?>
<p:tagLst xmlns:p="http://schemas.openxmlformats.org/presentationml/2006/main">
  <p:tag name="AS_UNIQUEID" val="2266"/>
</p:tagLst>
</file>

<file path=ppt/tags/tag2134.xml><?xml version="1.0" encoding="utf-8"?>
<p:tagLst xmlns:p="http://schemas.openxmlformats.org/presentationml/2006/main">
  <p:tag name="AS_UNIQUEID" val="2267"/>
</p:tagLst>
</file>

<file path=ppt/tags/tag2135.xml><?xml version="1.0" encoding="utf-8"?>
<p:tagLst xmlns:p="http://schemas.openxmlformats.org/presentationml/2006/main">
  <p:tag name="AS_UNIQUEID" val="2267"/>
</p:tagLst>
</file>

<file path=ppt/tags/tag2136.xml><?xml version="1.0" encoding="utf-8"?>
<p:tagLst xmlns:p="http://schemas.openxmlformats.org/presentationml/2006/main">
  <p:tag name="AS_UNIQUEID" val="5461"/>
</p:tagLst>
</file>

<file path=ppt/tags/tag2137.xml><?xml version="1.0" encoding="utf-8"?>
<p:tagLst xmlns:p="http://schemas.openxmlformats.org/presentationml/2006/main">
  <p:tag name="AS_UNIQUEID" val="5462"/>
</p:tagLst>
</file>

<file path=ppt/tags/tag2138.xml><?xml version="1.0" encoding="utf-8"?>
<p:tagLst xmlns:p="http://schemas.openxmlformats.org/presentationml/2006/main">
  <p:tag name="AS_UNIQUEID" val="5463"/>
</p:tagLst>
</file>

<file path=ppt/tags/tag2139.xml><?xml version="1.0" encoding="utf-8"?>
<p:tagLst xmlns:p="http://schemas.openxmlformats.org/presentationml/2006/main">
  <p:tag name="AS_UNIQUEID" val="5464"/>
</p:tagLst>
</file>

<file path=ppt/tags/tag214.xml><?xml version="1.0" encoding="utf-8"?>
<p:tagLst xmlns:p="http://schemas.openxmlformats.org/presentationml/2006/main">
  <p:tag name="AS_UNIQUEID" val="2479"/>
</p:tagLst>
</file>

<file path=ppt/tags/tag2140.xml><?xml version="1.0" encoding="utf-8"?>
<p:tagLst xmlns:p="http://schemas.openxmlformats.org/presentationml/2006/main">
  <p:tag name="AS_UNIQUEID" val="5465"/>
</p:tagLst>
</file>

<file path=ppt/tags/tag2141.xml><?xml version="1.0" encoding="utf-8"?>
<p:tagLst xmlns:p="http://schemas.openxmlformats.org/presentationml/2006/main">
  <p:tag name="AS_UNIQUEID" val="5466"/>
</p:tagLst>
</file>

<file path=ppt/tags/tag2142.xml><?xml version="1.0" encoding="utf-8"?>
<p:tagLst xmlns:p="http://schemas.openxmlformats.org/presentationml/2006/main">
  <p:tag name="AS_UNIQUEID" val="5467"/>
</p:tagLst>
</file>

<file path=ppt/tags/tag2143.xml><?xml version="1.0" encoding="utf-8"?>
<p:tagLst xmlns:p="http://schemas.openxmlformats.org/presentationml/2006/main">
  <p:tag name="AS_UNIQUEID" val="5468"/>
</p:tagLst>
</file>

<file path=ppt/tags/tag2144.xml><?xml version="1.0" encoding="utf-8"?>
<p:tagLst xmlns:p="http://schemas.openxmlformats.org/presentationml/2006/main">
  <p:tag name="AS_UNIQUEID" val="5469"/>
</p:tagLst>
</file>

<file path=ppt/tags/tag2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46.xml><?xml version="1.0" encoding="utf-8"?>
<p:tagLst xmlns:p="http://schemas.openxmlformats.org/presentationml/2006/main">
  <p:tag name="AS_UNIQUEID" val="5470"/>
</p:tagLst>
</file>

<file path=ppt/tags/tag2147.xml><?xml version="1.0" encoding="utf-8"?>
<p:tagLst xmlns:p="http://schemas.openxmlformats.org/presentationml/2006/main">
  <p:tag name="AS_UNIQUEID" val="210"/>
</p:tagLst>
</file>

<file path=ppt/tags/tag2148.xml><?xml version="1.0" encoding="utf-8"?>
<p:tagLst xmlns:p="http://schemas.openxmlformats.org/presentationml/2006/main">
  <p:tag name="AS_UNIQUEID" val="211"/>
</p:tagLst>
</file>

<file path=ppt/tags/tag2149.xml><?xml version="1.0" encoding="utf-8"?>
<p:tagLst xmlns:p="http://schemas.openxmlformats.org/presentationml/2006/main">
  <p:tag name="AS_UNIQUEID" val="212"/>
</p:tagLst>
</file>

<file path=ppt/tags/tag215.xml><?xml version="1.0" encoding="utf-8"?>
<p:tagLst xmlns:p="http://schemas.openxmlformats.org/presentationml/2006/main">
  <p:tag name="AS_UNIQUEID" val="2479"/>
</p:tagLst>
</file>

<file path=ppt/tags/tag2150.xml><?xml version="1.0" encoding="utf-8"?>
<p:tagLst xmlns:p="http://schemas.openxmlformats.org/presentationml/2006/main">
  <p:tag name="AS_UNIQUEID" val="2522"/>
</p:tagLst>
</file>

<file path=ppt/tags/tag2151.xml><?xml version="1.0" encoding="utf-8"?>
<p:tagLst xmlns:p="http://schemas.openxmlformats.org/presentationml/2006/main">
  <p:tag name="AS_UNIQUEID" val="2523"/>
</p:tagLst>
</file>

<file path=ppt/tags/tag2152.xml><?xml version="1.0" encoding="utf-8"?>
<p:tagLst xmlns:p="http://schemas.openxmlformats.org/presentationml/2006/main">
  <p:tag name="AS_UNIQUEID" val="2524"/>
</p:tagLst>
</file>

<file path=ppt/tags/tag2153.xml><?xml version="1.0" encoding="utf-8"?>
<p:tagLst xmlns:p="http://schemas.openxmlformats.org/presentationml/2006/main">
  <p:tag name="AS_UNIQUEID" val="2525"/>
</p:tagLst>
</file>

<file path=ppt/tags/tag2154.xml><?xml version="1.0" encoding="utf-8"?>
<p:tagLst xmlns:p="http://schemas.openxmlformats.org/presentationml/2006/main">
  <p:tag name="AS_UNIQUEID" val="2526"/>
</p:tagLst>
</file>

<file path=ppt/tags/tag2155.xml><?xml version="1.0" encoding="utf-8"?>
<p:tagLst xmlns:p="http://schemas.openxmlformats.org/presentationml/2006/main">
  <p:tag name="AS_UNIQUEID" val="2527"/>
</p:tagLst>
</file>

<file path=ppt/tags/tag2156.xml><?xml version="1.0" encoding="utf-8"?>
<p:tagLst xmlns:p="http://schemas.openxmlformats.org/presentationml/2006/main">
  <p:tag name="AS_UNIQUEID" val="2528"/>
</p:tagLst>
</file>

<file path=ppt/tags/tag2157.xml><?xml version="1.0" encoding="utf-8"?>
<p:tagLst xmlns:p="http://schemas.openxmlformats.org/presentationml/2006/main">
  <p:tag name="AS_UNIQUEID" val="2529"/>
</p:tagLst>
</file>

<file path=ppt/tags/tag2158.xml><?xml version="1.0" encoding="utf-8"?>
<p:tagLst xmlns:p="http://schemas.openxmlformats.org/presentationml/2006/main">
  <p:tag name="AS_UNIQUEID" val="2530"/>
</p:tagLst>
</file>

<file path=ppt/tags/tag2159.xml><?xml version="1.0" encoding="utf-8"?>
<p:tagLst xmlns:p="http://schemas.openxmlformats.org/presentationml/2006/main">
  <p:tag name="AS_UNIQUEID" val="2531"/>
</p:tagLst>
</file>

<file path=ppt/tags/tag216.xml><?xml version="1.0" encoding="utf-8"?>
<p:tagLst xmlns:p="http://schemas.openxmlformats.org/presentationml/2006/main">
  <p:tag name="AS_UNIQUEID" val="2629"/>
</p:tagLst>
</file>

<file path=ppt/tags/tag2160.xml><?xml version="1.0" encoding="utf-8"?>
<p:tagLst xmlns:p="http://schemas.openxmlformats.org/presentationml/2006/main">
  <p:tag name="AS_UNIQUEID" val="2532"/>
</p:tagLst>
</file>

<file path=ppt/tags/tag2161.xml><?xml version="1.0" encoding="utf-8"?>
<p:tagLst xmlns:p="http://schemas.openxmlformats.org/presentationml/2006/main">
  <p:tag name="AS_UNIQUEID" val="2533"/>
</p:tagLst>
</file>

<file path=ppt/tags/tag2162.xml><?xml version="1.0" encoding="utf-8"?>
<p:tagLst xmlns:p="http://schemas.openxmlformats.org/presentationml/2006/main">
  <p:tag name="AS_UNIQUEID" val="2534"/>
</p:tagLst>
</file>

<file path=ppt/tags/tag2163.xml><?xml version="1.0" encoding="utf-8"?>
<p:tagLst xmlns:p="http://schemas.openxmlformats.org/presentationml/2006/main">
  <p:tag name="AS_UNIQUEID" val="2535"/>
</p:tagLst>
</file>

<file path=ppt/tags/tag2164.xml><?xml version="1.0" encoding="utf-8"?>
<p:tagLst xmlns:p="http://schemas.openxmlformats.org/presentationml/2006/main">
  <p:tag name="AS_UNIQUEID" val="2536"/>
</p:tagLst>
</file>

<file path=ppt/tags/tag2165.xml><?xml version="1.0" encoding="utf-8"?>
<p:tagLst xmlns:p="http://schemas.openxmlformats.org/presentationml/2006/main">
  <p:tag name="AS_UNIQUEID" val="2537"/>
</p:tagLst>
</file>

<file path=ppt/tags/tag2166.xml><?xml version="1.0" encoding="utf-8"?>
<p:tagLst xmlns:p="http://schemas.openxmlformats.org/presentationml/2006/main">
  <p:tag name="AS_UNIQUEID" val="216"/>
</p:tagLst>
</file>

<file path=ppt/tags/tag2167.xml><?xml version="1.0" encoding="utf-8"?>
<p:tagLst xmlns:p="http://schemas.openxmlformats.org/presentationml/2006/main">
  <p:tag name="AS_UNIQUEID" val="217"/>
</p:tagLst>
</file>

<file path=ppt/tags/tag2168.xml><?xml version="1.0" encoding="utf-8"?>
<p:tagLst xmlns:p="http://schemas.openxmlformats.org/presentationml/2006/main">
  <p:tag name="AS_UNIQUEID" val="5471"/>
</p:tagLst>
</file>

<file path=ppt/tags/tag2169.xml><?xml version="1.0" encoding="utf-8"?>
<p:tagLst xmlns:p="http://schemas.openxmlformats.org/presentationml/2006/main">
  <p:tag name="AS_UNIQUEID" val="218"/>
</p:tagLst>
</file>

<file path=ppt/tags/tag217.xml><?xml version="1.0" encoding="utf-8"?>
<p:tagLst xmlns:p="http://schemas.openxmlformats.org/presentationml/2006/main">
  <p:tag name="AS_UNIQUEID" val="2630"/>
</p:tagLst>
</file>

<file path=ppt/tags/tag2170.xml><?xml version="1.0" encoding="utf-8"?>
<p:tagLst xmlns:p="http://schemas.openxmlformats.org/presentationml/2006/main">
  <p:tag name="AS_UNIQUEID" val="5472"/>
</p:tagLst>
</file>

<file path=ppt/tags/tag2171.xml><?xml version="1.0" encoding="utf-8"?>
<p:tagLst xmlns:p="http://schemas.openxmlformats.org/presentationml/2006/main">
  <p:tag name="AS_UNIQUEID" val="5473"/>
</p:tagLst>
</file>

<file path=ppt/tags/tag2172.xml><?xml version="1.0" encoding="utf-8"?>
<p:tagLst xmlns:p="http://schemas.openxmlformats.org/presentationml/2006/main">
  <p:tag name="AS_UNIQUEID" val="5474"/>
</p:tagLst>
</file>

<file path=ppt/tags/tag2173.xml><?xml version="1.0" encoding="utf-8"?>
<p:tagLst xmlns:p="http://schemas.openxmlformats.org/presentationml/2006/main">
  <p:tag name="AS_UNIQUEID" val="5475"/>
</p:tagLst>
</file>

<file path=ppt/tags/tag2174.xml><?xml version="1.0" encoding="utf-8"?>
<p:tagLst xmlns:p="http://schemas.openxmlformats.org/presentationml/2006/main">
  <p:tag name="AS_UNIQUEID" val="5476"/>
</p:tagLst>
</file>

<file path=ppt/tags/tag2175.xml><?xml version="1.0" encoding="utf-8"?>
<p:tagLst xmlns:p="http://schemas.openxmlformats.org/presentationml/2006/main">
  <p:tag name="KSO_WM_BEAUTIFY_FLAG" val="#wm#"/>
  <p:tag name="KSO_WM_SLIDE_ID" val="custom20202548_7"/>
  <p:tag name="KSO_WM_SLIDE_INDEX" val="7"/>
  <p:tag name="KSO_WM_SLIDE_ITEM_CNT" val="0"/>
  <p:tag name="KSO_WM_SLIDE_LAYOUT" val="a_f"/>
  <p:tag name="KSO_WM_SLIDE_LAYOUT_CNT" val="1_1"/>
  <p:tag name="KSO_WM_SLIDE_POSITION" val="100*98"/>
  <p:tag name="KSO_WM_SLIDE_SIZE" val="758*343"/>
  <p:tag name="KSO_WM_SLIDE_SUBTYPE" val="pureTxt"/>
  <p:tag name="KSO_WM_SLIDE_TYPE" val="text"/>
  <p:tag name="KSO_WM_TAG_VERSION" val="1.0"/>
  <p:tag name="KSO_WM_TEMPLATE_CATEGORY" val="custom"/>
  <p:tag name="KSO_WM_TEMPLATE_COLOR_TYPE" val="0"/>
  <p:tag name="KSO_WM_TEMPLATE_INDEX" val="20202548"/>
  <p:tag name="KSO_WM_TEMPLATE_MASTER_THUMB_INDEX" val="0"/>
  <p:tag name="KSO_WM_TEMPLATE_MASTER_TYPE" val="1"/>
  <p:tag name="KSO_WM_TEMPLATE_SUBCATEGORY" val="0"/>
  <p:tag name="KSO_WM_UNIT_SHOW_EDIT_AREA_INDICATION" val="0"/>
</p:tagLst>
</file>

<file path=ppt/tags/tag2176.xml><?xml version="1.0" encoding="utf-8"?>
<p:tagLst xmlns:p="http://schemas.openxmlformats.org/presentationml/2006/main">
  <p:tag name="AS_UNIQUEID" val="5477"/>
</p:tagLst>
</file>

<file path=ppt/tags/tag2177.xml><?xml version="1.0" encoding="utf-8"?>
<p:tagLst xmlns:p="http://schemas.openxmlformats.org/presentationml/2006/main">
  <p:tag name="AS_UNIQUEID" val="231"/>
</p:tagLst>
</file>

<file path=ppt/tags/tag2178.xml><?xml version="1.0" encoding="utf-8"?>
<p:tagLst xmlns:p="http://schemas.openxmlformats.org/presentationml/2006/main">
  <p:tag name="AS_UNIQUEID" val="232"/>
</p:tagLst>
</file>

<file path=ppt/tags/tag2179.xml><?xml version="1.0" encoding="utf-8"?>
<p:tagLst xmlns:p="http://schemas.openxmlformats.org/presentationml/2006/main">
  <p:tag name="AS_UNIQUEID" val="233"/>
</p:tagLst>
</file>

<file path=ppt/tags/tag218.xml><?xml version="1.0" encoding="utf-8"?>
<p:tagLst xmlns:p="http://schemas.openxmlformats.org/presentationml/2006/main">
  <p:tag name="AS_UNIQUEID" val="5251"/>
</p:tagLst>
</file>

<file path=ppt/tags/tag2180.xml><?xml version="1.0" encoding="utf-8"?>
<p:tagLst xmlns:p="http://schemas.openxmlformats.org/presentationml/2006/main">
  <p:tag name="AS_UNIQUEID" val="234"/>
</p:tagLst>
</file>

<file path=ppt/tags/tag2181.xml><?xml version="1.0" encoding="utf-8"?>
<p:tagLst xmlns:p="http://schemas.openxmlformats.org/presentationml/2006/main">
  <p:tag name="AS_UNIQUEID" val="235"/>
</p:tagLst>
</file>

<file path=ppt/tags/tag2182.xml><?xml version="1.0" encoding="utf-8"?>
<p:tagLst xmlns:p="http://schemas.openxmlformats.org/presentationml/2006/main">
  <p:tag name="AS_UNIQUEID" val="236"/>
</p:tagLst>
</file>

<file path=ppt/tags/tag2183.xml><?xml version="1.0" encoding="utf-8"?>
<p:tagLst xmlns:p="http://schemas.openxmlformats.org/presentationml/2006/main">
  <p:tag name="AS_UNIQUEID" val="237"/>
</p:tagLst>
</file>

<file path=ppt/tags/tag2184.xml><?xml version="1.0" encoding="utf-8"?>
<p:tagLst xmlns:p="http://schemas.openxmlformats.org/presentationml/2006/main">
  <p:tag name="AS_UNIQUEID" val="238"/>
</p:tagLst>
</file>

<file path=ppt/tags/tag2185.xml><?xml version="1.0" encoding="utf-8"?>
<p:tagLst xmlns:p="http://schemas.openxmlformats.org/presentationml/2006/main">
  <p:tag name="AS_UNIQUEID" val="239"/>
</p:tagLst>
</file>

<file path=ppt/tags/tag2186.xml><?xml version="1.0" encoding="utf-8"?>
<p:tagLst xmlns:p="http://schemas.openxmlformats.org/presentationml/2006/main">
  <p:tag name="AS_UNIQUEID" val="240"/>
</p:tagLst>
</file>

<file path=ppt/tags/tag2187.xml><?xml version="1.0" encoding="utf-8"?>
<p:tagLst xmlns:p="http://schemas.openxmlformats.org/presentationml/2006/main">
  <p:tag name="AS_UNIQUEID" val="241"/>
</p:tagLst>
</file>

<file path=ppt/tags/tag2188.xml><?xml version="1.0" encoding="utf-8"?>
<p:tagLst xmlns:p="http://schemas.openxmlformats.org/presentationml/2006/main">
  <p:tag name="AS_UNIQUEID" val="242"/>
</p:tagLst>
</file>

<file path=ppt/tags/tag2189.xml><?xml version="1.0" encoding="utf-8"?>
<p:tagLst xmlns:p="http://schemas.openxmlformats.org/presentationml/2006/main">
  <p:tag name="AS_UNIQUEID" val="243"/>
</p:tagLst>
</file>

<file path=ppt/tags/tag219.xml><?xml version="1.0" encoding="utf-8"?>
<p:tagLst xmlns:p="http://schemas.openxmlformats.org/presentationml/2006/main">
  <p:tag name="AS_UNIQUEID" val="5252"/>
</p:tagLst>
</file>

<file path=ppt/tags/tag2190.xml><?xml version="1.0" encoding="utf-8"?>
<p:tagLst xmlns:p="http://schemas.openxmlformats.org/presentationml/2006/main">
  <p:tag name="AS_UNIQUEID" val="244"/>
</p:tagLst>
</file>

<file path=ppt/tags/tag2191.xml><?xml version="1.0" encoding="utf-8"?>
<p:tagLst xmlns:p="http://schemas.openxmlformats.org/presentationml/2006/main">
  <p:tag name="AS_UNIQUEID" val="245"/>
</p:tagLst>
</file>

<file path=ppt/tags/tag2192.xml><?xml version="1.0" encoding="utf-8"?>
<p:tagLst xmlns:p="http://schemas.openxmlformats.org/presentationml/2006/main">
  <p:tag name="AS_UNIQUEID" val="246"/>
</p:tagLst>
</file>

<file path=ppt/tags/tag2193.xml><?xml version="1.0" encoding="utf-8"?>
<p:tagLst xmlns:p="http://schemas.openxmlformats.org/presentationml/2006/main">
  <p:tag name="AS_UNIQUEID" val="247"/>
</p:tagLst>
</file>

<file path=ppt/tags/tag2194.xml><?xml version="1.0" encoding="utf-8"?>
<p:tagLst xmlns:p="http://schemas.openxmlformats.org/presentationml/2006/main">
  <p:tag name="AS_UNIQUEID" val="248"/>
</p:tagLst>
</file>

<file path=ppt/tags/tag2195.xml><?xml version="1.0" encoding="utf-8"?>
<p:tagLst xmlns:p="http://schemas.openxmlformats.org/presentationml/2006/main">
  <p:tag name="AS_UNIQUEID" val="249"/>
</p:tagLst>
</file>

<file path=ppt/tags/tag2196.xml><?xml version="1.0" encoding="utf-8"?>
<p:tagLst xmlns:p="http://schemas.openxmlformats.org/presentationml/2006/main">
  <p:tag name="AS_UNIQUEID" val="258"/>
</p:tagLst>
</file>

<file path=ppt/tags/tag2197.xml><?xml version="1.0" encoding="utf-8"?>
<p:tagLst xmlns:p="http://schemas.openxmlformats.org/presentationml/2006/main">
  <p:tag name="AS_UNIQUEID" val="265"/>
</p:tagLst>
</file>

<file path=ppt/tags/tag2198.xml><?xml version="1.0" encoding="utf-8"?>
<p:tagLst xmlns:p="http://schemas.openxmlformats.org/presentationml/2006/main">
  <p:tag name="AS_UNIQUEID" val="5478"/>
</p:tagLst>
</file>

<file path=ppt/tags/tag2199.xml><?xml version="1.0" encoding="utf-8"?>
<p:tagLst xmlns:p="http://schemas.openxmlformats.org/presentationml/2006/main">
  <p:tag name="AS_UNIQUEID" val="5479"/>
</p:tagLst>
</file>

<file path=ppt/tags/tag22.xml><?xml version="1.0" encoding="utf-8"?>
<p:tagLst xmlns:p="http://schemas.openxmlformats.org/presentationml/2006/main">
  <p:tag name="AS_UNIQUEID" val="5111"/>
</p:tagLst>
</file>

<file path=ppt/tags/tag220.xml><?xml version="1.0" encoding="utf-8"?>
<p:tagLst xmlns:p="http://schemas.openxmlformats.org/presentationml/2006/main">
  <p:tag name="AS_UNIQUEID" val="2631"/>
</p:tagLst>
</file>

<file path=ppt/tags/tag2200.xml><?xml version="1.0" encoding="utf-8"?>
<p:tagLst xmlns:p="http://schemas.openxmlformats.org/presentationml/2006/main">
  <p:tag name="AS_UNIQUEID" val="5480"/>
</p:tagLst>
</file>

<file path=ppt/tags/tag2201.xml><?xml version="1.0" encoding="utf-8"?>
<p:tagLst xmlns:p="http://schemas.openxmlformats.org/presentationml/2006/main">
  <p:tag name="AS_UNIQUEID" val="5481"/>
</p:tagLst>
</file>

<file path=ppt/tags/tag2202.xml><?xml version="1.0" encoding="utf-8"?>
<p:tagLst xmlns:p="http://schemas.openxmlformats.org/presentationml/2006/main">
  <p:tag name="AS_UNIQUEID" val="5482"/>
</p:tagLst>
</file>

<file path=ppt/tags/tag2203.xml><?xml version="1.0" encoding="utf-8"?>
<p:tagLst xmlns:p="http://schemas.openxmlformats.org/presentationml/2006/main">
  <p:tag name="KSO_WM_BEAUTIFY_FLAG" val="#wm#"/>
  <p:tag name="KSO_WM_SLIDE_ID" val="custom20202548_7"/>
  <p:tag name="KSO_WM_SLIDE_INDEX" val="7"/>
  <p:tag name="KSO_WM_SLIDE_ITEM_CNT" val="0"/>
  <p:tag name="KSO_WM_SLIDE_LAYOUT" val="a_f"/>
  <p:tag name="KSO_WM_SLIDE_LAYOUT_CNT" val="1_1"/>
  <p:tag name="KSO_WM_SLIDE_POSITION" val="100*98"/>
  <p:tag name="KSO_WM_SLIDE_SIZE" val="758*343"/>
  <p:tag name="KSO_WM_SLIDE_SUBTYPE" val="pureTxt"/>
  <p:tag name="KSO_WM_SLIDE_TYPE" val="text"/>
  <p:tag name="KSO_WM_TAG_VERSION" val="1.0"/>
  <p:tag name="KSO_WM_TEMPLATE_CATEGORY" val="custom"/>
  <p:tag name="KSO_WM_TEMPLATE_COLOR_TYPE" val="0"/>
  <p:tag name="KSO_WM_TEMPLATE_INDEX" val="20202548"/>
  <p:tag name="KSO_WM_TEMPLATE_MASTER_THUMB_INDEX" val="0"/>
  <p:tag name="KSO_WM_TEMPLATE_MASTER_TYPE" val="1"/>
  <p:tag name="KSO_WM_TEMPLATE_SUBCATEGORY" val="0"/>
  <p:tag name="KSO_WM_UNIT_SHOW_EDIT_AREA_INDICATION" val="0"/>
</p:tagLst>
</file>

<file path=ppt/tags/tag2204.xml><?xml version="1.0" encoding="utf-8"?>
<p:tagLst xmlns:p="http://schemas.openxmlformats.org/presentationml/2006/main">
  <p:tag name="AS_UNIQUEID" val="5483"/>
</p:tagLst>
</file>

<file path=ppt/tags/tag2205.xml><?xml version="1.0" encoding="utf-8"?>
<p:tagLst xmlns:p="http://schemas.openxmlformats.org/presentationml/2006/main">
  <p:tag name="AS_UNIQUEID" val="267"/>
</p:tagLst>
</file>

<file path=ppt/tags/tag2206.xml><?xml version="1.0" encoding="utf-8"?>
<p:tagLst xmlns:p="http://schemas.openxmlformats.org/presentationml/2006/main">
  <p:tag name="AS_UNIQUEID" val="268"/>
</p:tagLst>
</file>

<file path=ppt/tags/tag2207.xml><?xml version="1.0" encoding="utf-8"?>
<p:tagLst xmlns:p="http://schemas.openxmlformats.org/presentationml/2006/main">
  <p:tag name="AS_UNIQUEID" val="269"/>
</p:tagLst>
</file>

<file path=ppt/tags/tag2208.xml><?xml version="1.0" encoding="utf-8"?>
<p:tagLst xmlns:p="http://schemas.openxmlformats.org/presentationml/2006/main">
  <p:tag name="AS_UNIQUEID" val="270"/>
</p:tagLst>
</file>

<file path=ppt/tags/tag2209.xml><?xml version="1.0" encoding="utf-8"?>
<p:tagLst xmlns:p="http://schemas.openxmlformats.org/presentationml/2006/main">
  <p:tag name="AS_UNIQUEID" val="271"/>
</p:tagLst>
</file>

<file path=ppt/tags/tag221.xml><?xml version="1.0" encoding="utf-8"?>
<p:tagLst xmlns:p="http://schemas.openxmlformats.org/presentationml/2006/main">
  <p:tag name="AS_UNIQUEID" val="2632"/>
</p:tagLst>
</file>

<file path=ppt/tags/tag2210.xml><?xml version="1.0" encoding="utf-8"?>
<p:tagLst xmlns:p="http://schemas.openxmlformats.org/presentationml/2006/main">
  <p:tag name="AS_UNIQUEID" val="272"/>
</p:tagLst>
</file>

<file path=ppt/tags/tag2211.xml><?xml version="1.0" encoding="utf-8"?>
<p:tagLst xmlns:p="http://schemas.openxmlformats.org/presentationml/2006/main">
  <p:tag name="AS_UNIQUEID" val="273"/>
</p:tagLst>
</file>

<file path=ppt/tags/tag2212.xml><?xml version="1.0" encoding="utf-8"?>
<p:tagLst xmlns:p="http://schemas.openxmlformats.org/presentationml/2006/main">
  <p:tag name="AS_UNIQUEID" val="274"/>
</p:tagLst>
</file>

<file path=ppt/tags/tag2213.xml><?xml version="1.0" encoding="utf-8"?>
<p:tagLst xmlns:p="http://schemas.openxmlformats.org/presentationml/2006/main">
  <p:tag name="AS_UNIQUEID" val="275"/>
</p:tagLst>
</file>

<file path=ppt/tags/tag2214.xml><?xml version="1.0" encoding="utf-8"?>
<p:tagLst xmlns:p="http://schemas.openxmlformats.org/presentationml/2006/main">
  <p:tag name="AS_UNIQUEID" val="276"/>
</p:tagLst>
</file>

<file path=ppt/tags/tag2215.xml><?xml version="1.0" encoding="utf-8"?>
<p:tagLst xmlns:p="http://schemas.openxmlformats.org/presentationml/2006/main">
  <p:tag name="AS_UNIQUEID" val="277"/>
</p:tagLst>
</file>

<file path=ppt/tags/tag2216.xml><?xml version="1.0" encoding="utf-8"?>
<p:tagLst xmlns:p="http://schemas.openxmlformats.org/presentationml/2006/main">
  <p:tag name="AS_UNIQUEID" val="278"/>
</p:tagLst>
</file>

<file path=ppt/tags/tag2217.xml><?xml version="1.0" encoding="utf-8"?>
<p:tagLst xmlns:p="http://schemas.openxmlformats.org/presentationml/2006/main">
  <p:tag name="AS_UNIQUEID" val="279"/>
</p:tagLst>
</file>

<file path=ppt/tags/tag2218.xml><?xml version="1.0" encoding="utf-8"?>
<p:tagLst xmlns:p="http://schemas.openxmlformats.org/presentationml/2006/main">
  <p:tag name="AS_UNIQUEID" val="280"/>
</p:tagLst>
</file>

<file path=ppt/tags/tag2219.xml><?xml version="1.0" encoding="utf-8"?>
<p:tagLst xmlns:p="http://schemas.openxmlformats.org/presentationml/2006/main">
  <p:tag name="AS_UNIQUEID" val="281"/>
</p:tagLst>
</file>

<file path=ppt/tags/tag222.xml><?xml version="1.0" encoding="utf-8"?>
<p:tagLst xmlns:p="http://schemas.openxmlformats.org/presentationml/2006/main">
  <p:tag name="AS_UNIQUEID" val="2633"/>
</p:tagLst>
</file>

<file path=ppt/tags/tag2220.xml><?xml version="1.0" encoding="utf-8"?>
<p:tagLst xmlns:p="http://schemas.openxmlformats.org/presentationml/2006/main">
  <p:tag name="AS_UNIQUEID" val="282"/>
</p:tagLst>
</file>

<file path=ppt/tags/tag2221.xml><?xml version="1.0" encoding="utf-8"?>
<p:tagLst xmlns:p="http://schemas.openxmlformats.org/presentationml/2006/main">
  <p:tag name="AS_UNIQUEID" val="283"/>
</p:tagLst>
</file>

<file path=ppt/tags/tag2222.xml><?xml version="1.0" encoding="utf-8"?>
<p:tagLst xmlns:p="http://schemas.openxmlformats.org/presentationml/2006/main">
  <p:tag name="AS_UNIQUEID" val="284"/>
</p:tagLst>
</file>

<file path=ppt/tags/tag2223.xml><?xml version="1.0" encoding="utf-8"?>
<p:tagLst xmlns:p="http://schemas.openxmlformats.org/presentationml/2006/main">
  <p:tag name="AS_UNIQUEID" val="285"/>
</p:tagLst>
</file>

<file path=ppt/tags/tag2224.xml><?xml version="1.0" encoding="utf-8"?>
<p:tagLst xmlns:p="http://schemas.openxmlformats.org/presentationml/2006/main">
  <p:tag name="AS_UNIQUEID" val="286"/>
</p:tagLst>
</file>

<file path=ppt/tags/tag2225.xml><?xml version="1.0" encoding="utf-8"?>
<p:tagLst xmlns:p="http://schemas.openxmlformats.org/presentationml/2006/main">
  <p:tag name="AS_UNIQUEID" val="287"/>
</p:tagLst>
</file>

<file path=ppt/tags/tag2226.xml><?xml version="1.0" encoding="utf-8"?>
<p:tagLst xmlns:p="http://schemas.openxmlformats.org/presentationml/2006/main">
  <p:tag name="AS_UNIQUEID" val="288"/>
</p:tagLst>
</file>

<file path=ppt/tags/tag2227.xml><?xml version="1.0" encoding="utf-8"?>
<p:tagLst xmlns:p="http://schemas.openxmlformats.org/presentationml/2006/main">
  <p:tag name="AS_UNIQUEID" val="289"/>
</p:tagLst>
</file>

<file path=ppt/tags/tag2228.xml><?xml version="1.0" encoding="utf-8"?>
<p:tagLst xmlns:p="http://schemas.openxmlformats.org/presentationml/2006/main">
  <p:tag name="AS_UNIQUEID" val="290"/>
</p:tagLst>
</file>

<file path=ppt/tags/tag2229.xml><?xml version="1.0" encoding="utf-8"?>
<p:tagLst xmlns:p="http://schemas.openxmlformats.org/presentationml/2006/main">
  <p:tag name="AS_UNIQUEID" val="291"/>
</p:tagLst>
</file>

<file path=ppt/tags/tag223.xml><?xml version="1.0" encoding="utf-8"?>
<p:tagLst xmlns:p="http://schemas.openxmlformats.org/presentationml/2006/main">
  <p:tag name="AS_UNIQUEID" val="2634"/>
</p:tagLst>
</file>

<file path=ppt/tags/tag2230.xml><?xml version="1.0" encoding="utf-8"?>
<p:tagLst xmlns:p="http://schemas.openxmlformats.org/presentationml/2006/main">
  <p:tag name="AS_UNIQUEID" val="292"/>
</p:tagLst>
</file>

<file path=ppt/tags/tag2231.xml><?xml version="1.0" encoding="utf-8"?>
<p:tagLst xmlns:p="http://schemas.openxmlformats.org/presentationml/2006/main">
  <p:tag name="AS_UNIQUEID" val="293"/>
</p:tagLst>
</file>

<file path=ppt/tags/tag2232.xml><?xml version="1.0" encoding="utf-8"?>
<p:tagLst xmlns:p="http://schemas.openxmlformats.org/presentationml/2006/main">
  <p:tag name="AS_UNIQUEID" val="294"/>
</p:tagLst>
</file>

<file path=ppt/tags/tag2233.xml><?xml version="1.0" encoding="utf-8"?>
<p:tagLst xmlns:p="http://schemas.openxmlformats.org/presentationml/2006/main">
  <p:tag name="AS_UNIQUEID" val="295"/>
</p:tagLst>
</file>

<file path=ppt/tags/tag2234.xml><?xml version="1.0" encoding="utf-8"?>
<p:tagLst xmlns:p="http://schemas.openxmlformats.org/presentationml/2006/main">
  <p:tag name="AS_UNIQUEID" val="296"/>
</p:tagLst>
</file>

<file path=ppt/tags/tag2235.xml><?xml version="1.0" encoding="utf-8"?>
<p:tagLst xmlns:p="http://schemas.openxmlformats.org/presentationml/2006/main">
  <p:tag name="AS_UNIQUEID" val="297"/>
</p:tagLst>
</file>

<file path=ppt/tags/tag2236.xml><?xml version="1.0" encoding="utf-8"?>
<p:tagLst xmlns:p="http://schemas.openxmlformats.org/presentationml/2006/main">
  <p:tag name="AS_UNIQUEID" val="298"/>
</p:tagLst>
</file>

<file path=ppt/tags/tag2237.xml><?xml version="1.0" encoding="utf-8"?>
<p:tagLst xmlns:p="http://schemas.openxmlformats.org/presentationml/2006/main">
  <p:tag name="AS_UNIQUEID" val="299"/>
</p:tagLst>
</file>

<file path=ppt/tags/tag2238.xml><?xml version="1.0" encoding="utf-8"?>
<p:tagLst xmlns:p="http://schemas.openxmlformats.org/presentationml/2006/main">
  <p:tag name="AS_UNIQUEID" val="300"/>
</p:tagLst>
</file>

<file path=ppt/tags/tag2239.xml><?xml version="1.0" encoding="utf-8"?>
<p:tagLst xmlns:p="http://schemas.openxmlformats.org/presentationml/2006/main">
  <p:tag name="AS_UNIQUEID" val="301"/>
</p:tagLst>
</file>

<file path=ppt/tags/tag224.xml><?xml version="1.0" encoding="utf-8"?>
<p:tagLst xmlns:p="http://schemas.openxmlformats.org/presentationml/2006/main">
  <p:tag name="AS_UNIQUEID" val="2635"/>
</p:tagLst>
</file>

<file path=ppt/tags/tag2240.xml><?xml version="1.0" encoding="utf-8"?>
<p:tagLst xmlns:p="http://schemas.openxmlformats.org/presentationml/2006/main">
  <p:tag name="AS_UNIQUEID" val="302"/>
</p:tagLst>
</file>

<file path=ppt/tags/tag2241.xml><?xml version="1.0" encoding="utf-8"?>
<p:tagLst xmlns:p="http://schemas.openxmlformats.org/presentationml/2006/main">
  <p:tag name="AS_UNIQUEID" val="303"/>
</p:tagLst>
</file>

<file path=ppt/tags/tag2242.xml><?xml version="1.0" encoding="utf-8"?>
<p:tagLst xmlns:p="http://schemas.openxmlformats.org/presentationml/2006/main">
  <p:tag name="AS_UNIQUEID" val="304"/>
</p:tagLst>
</file>

<file path=ppt/tags/tag2243.xml><?xml version="1.0" encoding="utf-8"?>
<p:tagLst xmlns:p="http://schemas.openxmlformats.org/presentationml/2006/main">
  <p:tag name="AS_UNIQUEID" val="305"/>
</p:tagLst>
</file>

<file path=ppt/tags/tag2244.xml><?xml version="1.0" encoding="utf-8"?>
<p:tagLst xmlns:p="http://schemas.openxmlformats.org/presentationml/2006/main">
  <p:tag name="AS_UNIQUEID" val="306"/>
</p:tagLst>
</file>

<file path=ppt/tags/tag2245.xml><?xml version="1.0" encoding="utf-8"?>
<p:tagLst xmlns:p="http://schemas.openxmlformats.org/presentationml/2006/main">
  <p:tag name="AS_UNIQUEID" val="307"/>
</p:tagLst>
</file>

<file path=ppt/tags/tag2246.xml><?xml version="1.0" encoding="utf-8"?>
<p:tagLst xmlns:p="http://schemas.openxmlformats.org/presentationml/2006/main">
  <p:tag name="AS_UNIQUEID" val="308"/>
</p:tagLst>
</file>

<file path=ppt/tags/tag2247.xml><?xml version="1.0" encoding="utf-8"?>
<p:tagLst xmlns:p="http://schemas.openxmlformats.org/presentationml/2006/main">
  <p:tag name="AS_UNIQUEID" val="309"/>
</p:tagLst>
</file>

<file path=ppt/tags/tag2248.xml><?xml version="1.0" encoding="utf-8"?>
<p:tagLst xmlns:p="http://schemas.openxmlformats.org/presentationml/2006/main">
  <p:tag name="AS_UNIQUEID" val="310"/>
</p:tagLst>
</file>

<file path=ppt/tags/tag2249.xml><?xml version="1.0" encoding="utf-8"?>
<p:tagLst xmlns:p="http://schemas.openxmlformats.org/presentationml/2006/main">
  <p:tag name="AS_UNIQUEID" val="311"/>
</p:tagLst>
</file>

<file path=ppt/tags/tag225.xml><?xml version="1.0" encoding="utf-8"?>
<p:tagLst xmlns:p="http://schemas.openxmlformats.org/presentationml/2006/main">
  <p:tag name="AS_UNIQUEID" val="2636"/>
</p:tagLst>
</file>

<file path=ppt/tags/tag2250.xml><?xml version="1.0" encoding="utf-8"?>
<p:tagLst xmlns:p="http://schemas.openxmlformats.org/presentationml/2006/main">
  <p:tag name="AS_UNIQUEID" val="5484"/>
</p:tagLst>
</file>

<file path=ppt/tags/tag2251.xml><?xml version="1.0" encoding="utf-8"?>
<p:tagLst xmlns:p="http://schemas.openxmlformats.org/presentationml/2006/main">
  <p:tag name="AS_UNIQUEID" val="5485"/>
</p:tagLst>
</file>

<file path=ppt/tags/tag2252.xml><?xml version="1.0" encoding="utf-8"?>
<p:tagLst xmlns:p="http://schemas.openxmlformats.org/presentationml/2006/main">
  <p:tag name="AS_UNIQUEID" val="5486"/>
</p:tagLst>
</file>

<file path=ppt/tags/tag2253.xml><?xml version="1.0" encoding="utf-8"?>
<p:tagLst xmlns:p="http://schemas.openxmlformats.org/presentationml/2006/main">
  <p:tag name="AS_UNIQUEID" val="5487"/>
</p:tagLst>
</file>

<file path=ppt/tags/tag2254.xml><?xml version="1.0" encoding="utf-8"?>
<p:tagLst xmlns:p="http://schemas.openxmlformats.org/presentationml/2006/main">
  <p:tag name="AS_UNIQUEID" val="5488"/>
</p:tagLst>
</file>

<file path=ppt/tags/tag2255.xml><?xml version="1.0" encoding="utf-8"?>
<p:tagLst xmlns:p="http://schemas.openxmlformats.org/presentationml/2006/main">
  <p:tag name="KSO_WM_BEAUTIFY_FLAG" val="#wm#"/>
  <p:tag name="KSO_WM_SLIDE_ID" val="custom20202548_7"/>
  <p:tag name="KSO_WM_SLIDE_INDEX" val="7"/>
  <p:tag name="KSO_WM_SLIDE_ITEM_CNT" val="0"/>
  <p:tag name="KSO_WM_SLIDE_LAYOUT" val="a_f"/>
  <p:tag name="KSO_WM_SLIDE_LAYOUT_CNT" val="1_1"/>
  <p:tag name="KSO_WM_SLIDE_POSITION" val="100*98"/>
  <p:tag name="KSO_WM_SLIDE_SIZE" val="758*343"/>
  <p:tag name="KSO_WM_SLIDE_SUBTYPE" val="pureTxt"/>
  <p:tag name="KSO_WM_SLIDE_TYPE" val="text"/>
  <p:tag name="KSO_WM_TAG_VERSION" val="1.0"/>
  <p:tag name="KSO_WM_TEMPLATE_CATEGORY" val="custom"/>
  <p:tag name="KSO_WM_TEMPLATE_COLOR_TYPE" val="0"/>
  <p:tag name="KSO_WM_TEMPLATE_INDEX" val="20202548"/>
  <p:tag name="KSO_WM_TEMPLATE_MASTER_THUMB_INDEX" val="0"/>
  <p:tag name="KSO_WM_TEMPLATE_MASTER_TYPE" val="1"/>
  <p:tag name="KSO_WM_TEMPLATE_SUBCATEGORY" val="0"/>
  <p:tag name="KSO_WM_UNIT_SHOW_EDIT_AREA_INDICATION" val="0"/>
</p:tagLst>
</file>

<file path=ppt/tags/tag2256.xml><?xml version="1.0" encoding="utf-8"?>
<p:tagLst xmlns:p="http://schemas.openxmlformats.org/presentationml/2006/main">
  <p:tag name="AS_UNIQUEID" val="5489"/>
</p:tagLst>
</file>

<file path=ppt/tags/tag2257.xml><?xml version="1.0" encoding="utf-8"?>
<p:tagLst xmlns:p="http://schemas.openxmlformats.org/presentationml/2006/main">
  <p:tag name="AS_UNIQUEID" val="369"/>
</p:tagLst>
</file>

<file path=ppt/tags/tag2258.xml><?xml version="1.0" encoding="utf-8"?>
<p:tagLst xmlns:p="http://schemas.openxmlformats.org/presentationml/2006/main">
  <p:tag name="AS_UNIQUEID" val="354"/>
</p:tagLst>
</file>

<file path=ppt/tags/tag2259.xml><?xml version="1.0" encoding="utf-8"?>
<p:tagLst xmlns:p="http://schemas.openxmlformats.org/presentationml/2006/main">
  <p:tag name="AS_UNIQUEID" val="355"/>
</p:tagLst>
</file>

<file path=ppt/tags/tag226.xml><?xml version="1.0" encoding="utf-8"?>
<p:tagLst xmlns:p="http://schemas.openxmlformats.org/presentationml/2006/main">
  <p:tag name="AS_UNIQUEID" val="2637"/>
</p:tagLst>
</file>

<file path=ppt/tags/tag2260.xml><?xml version="1.0" encoding="utf-8"?>
<p:tagLst xmlns:p="http://schemas.openxmlformats.org/presentationml/2006/main">
  <p:tag name="AS_UNIQUEID" val="356"/>
</p:tagLst>
</file>

<file path=ppt/tags/tag2261.xml><?xml version="1.0" encoding="utf-8"?>
<p:tagLst xmlns:p="http://schemas.openxmlformats.org/presentationml/2006/main">
  <p:tag name="AS_UNIQUEID" val="357"/>
</p:tagLst>
</file>

<file path=ppt/tags/tag2262.xml><?xml version="1.0" encoding="utf-8"?>
<p:tagLst xmlns:p="http://schemas.openxmlformats.org/presentationml/2006/main">
  <p:tag name="AS_UNIQUEID" val="358"/>
</p:tagLst>
</file>

<file path=ppt/tags/tag2263.xml><?xml version="1.0" encoding="utf-8"?>
<p:tagLst xmlns:p="http://schemas.openxmlformats.org/presentationml/2006/main">
  <p:tag name="AS_UNIQUEID" val="359"/>
</p:tagLst>
</file>

<file path=ppt/tags/tag2264.xml><?xml version="1.0" encoding="utf-8"?>
<p:tagLst xmlns:p="http://schemas.openxmlformats.org/presentationml/2006/main">
  <p:tag name="AS_UNIQUEID" val="360"/>
</p:tagLst>
</file>

<file path=ppt/tags/tag2265.xml><?xml version="1.0" encoding="utf-8"?>
<p:tagLst xmlns:p="http://schemas.openxmlformats.org/presentationml/2006/main">
  <p:tag name="AS_UNIQUEID" val="361"/>
</p:tagLst>
</file>

<file path=ppt/tags/tag2266.xml><?xml version="1.0" encoding="utf-8"?>
<p:tagLst xmlns:p="http://schemas.openxmlformats.org/presentationml/2006/main">
  <p:tag name="AS_UNIQUEID" val="362"/>
</p:tagLst>
</file>

<file path=ppt/tags/tag2267.xml><?xml version="1.0" encoding="utf-8"?>
<p:tagLst xmlns:p="http://schemas.openxmlformats.org/presentationml/2006/main">
  <p:tag name="AS_UNIQUEID" val="363"/>
</p:tagLst>
</file>

<file path=ppt/tags/tag2268.xml><?xml version="1.0" encoding="utf-8"?>
<p:tagLst xmlns:p="http://schemas.openxmlformats.org/presentationml/2006/main">
  <p:tag name="AS_UNIQUEID" val="364"/>
</p:tagLst>
</file>

<file path=ppt/tags/tag2269.xml><?xml version="1.0" encoding="utf-8"?>
<p:tagLst xmlns:p="http://schemas.openxmlformats.org/presentationml/2006/main">
  <p:tag name="AS_UNIQUEID" val="365"/>
</p:tagLst>
</file>

<file path=ppt/tags/tag227.xml><?xml version="1.0" encoding="utf-8"?>
<p:tagLst xmlns:p="http://schemas.openxmlformats.org/presentationml/2006/main">
  <p:tag name="AS_UNIQUEID" val="2638"/>
</p:tagLst>
</file>

<file path=ppt/tags/tag2270.xml><?xml version="1.0" encoding="utf-8"?>
<p:tagLst xmlns:p="http://schemas.openxmlformats.org/presentationml/2006/main">
  <p:tag name="AS_UNIQUEID" val="366"/>
</p:tagLst>
</file>

<file path=ppt/tags/tag2271.xml><?xml version="1.0" encoding="utf-8"?>
<p:tagLst xmlns:p="http://schemas.openxmlformats.org/presentationml/2006/main">
  <p:tag name="AS_UNIQUEID" val="367"/>
</p:tagLst>
</file>

<file path=ppt/tags/tag2272.xml><?xml version="1.0" encoding="utf-8"?>
<p:tagLst xmlns:p="http://schemas.openxmlformats.org/presentationml/2006/main">
  <p:tag name="AS_UNIQUEID" val="368"/>
</p:tagLst>
</file>

<file path=ppt/tags/tag2273.xml><?xml version="1.0" encoding="utf-8"?>
<p:tagLst xmlns:p="http://schemas.openxmlformats.org/presentationml/2006/main">
  <p:tag name="AS_UNIQUEID" val="5490"/>
</p:tagLst>
</file>

<file path=ppt/tags/tag2274.xml><?xml version="1.0" encoding="utf-8"?>
<p:tagLst xmlns:p="http://schemas.openxmlformats.org/presentationml/2006/main">
  <p:tag name="AS_UNIQUEID" val="5491"/>
</p:tagLst>
</file>

<file path=ppt/tags/tag2275.xml><?xml version="1.0" encoding="utf-8"?>
<p:tagLst xmlns:p="http://schemas.openxmlformats.org/presentationml/2006/main">
  <p:tag name="AS_UNIQUEID" val="5492"/>
</p:tagLst>
</file>

<file path=ppt/tags/tag2276.xml><?xml version="1.0" encoding="utf-8"?>
<p:tagLst xmlns:p="http://schemas.openxmlformats.org/presentationml/2006/main">
  <p:tag name="AS_UNIQUEID" val="5493"/>
</p:tagLst>
</file>

<file path=ppt/tags/tag2277.xml><?xml version="1.0" encoding="utf-8"?>
<p:tagLst xmlns:p="http://schemas.openxmlformats.org/presentationml/2006/main">
  <p:tag name="AS_UNIQUEID" val="5494"/>
</p:tagLst>
</file>

<file path=ppt/tags/tag2278.xml><?xml version="1.0" encoding="utf-8"?>
<p:tagLst xmlns:p="http://schemas.openxmlformats.org/presentationml/2006/main">
  <p:tag name="AS_UNIQUEID" val="5495"/>
</p:tagLst>
</file>

<file path=ppt/tags/tag2279.xml><?xml version="1.0" encoding="utf-8"?>
<p:tagLst xmlns:p="http://schemas.openxmlformats.org/presentationml/2006/main">
  <p:tag name="AS_UNIQUEID" val="5496"/>
</p:tagLst>
</file>

<file path=ppt/tags/tag228.xml><?xml version="1.0" encoding="utf-8"?>
<p:tagLst xmlns:p="http://schemas.openxmlformats.org/presentationml/2006/main">
  <p:tag name="AS_UNIQUEID" val="2639"/>
</p:tagLst>
</file>

<file path=ppt/tags/tag2280.xml><?xml version="1.0" encoding="utf-8"?>
<p:tagLst xmlns:p="http://schemas.openxmlformats.org/presentationml/2006/main">
  <p:tag name="KSO_WM_BEAUTIFY_FLAG" val="#wm#"/>
  <p:tag name="KSO_WM_SLIDE_ID" val="custom20202548_7"/>
  <p:tag name="KSO_WM_SLIDE_INDEX" val="7"/>
  <p:tag name="KSO_WM_SLIDE_ITEM_CNT" val="0"/>
  <p:tag name="KSO_WM_SLIDE_LAYOUT" val="a_f"/>
  <p:tag name="KSO_WM_SLIDE_LAYOUT_CNT" val="1_1"/>
  <p:tag name="KSO_WM_SLIDE_POSITION" val="100*98"/>
  <p:tag name="KSO_WM_SLIDE_SIZE" val="758*343"/>
  <p:tag name="KSO_WM_SLIDE_SUBTYPE" val="pureTxt"/>
  <p:tag name="KSO_WM_SLIDE_TYPE" val="text"/>
  <p:tag name="KSO_WM_TAG_VERSION" val="1.0"/>
  <p:tag name="KSO_WM_TEMPLATE_CATEGORY" val="custom"/>
  <p:tag name="KSO_WM_TEMPLATE_COLOR_TYPE" val="0"/>
  <p:tag name="KSO_WM_TEMPLATE_INDEX" val="20202548"/>
  <p:tag name="KSO_WM_TEMPLATE_MASTER_THUMB_INDEX" val="0"/>
  <p:tag name="KSO_WM_TEMPLATE_MASTER_TYPE" val="1"/>
  <p:tag name="KSO_WM_TEMPLATE_SUBCATEGORY" val="0"/>
  <p:tag name="KSO_WM_UNIT_SHOW_EDIT_AREA_INDICATION" val="0"/>
</p:tagLst>
</file>

<file path=ppt/tags/tag2281.xml><?xml version="1.0" encoding="utf-8"?>
<p:tagLst xmlns:p="http://schemas.openxmlformats.org/presentationml/2006/main">
  <p:tag name="AS_UNIQUEID" val="5497"/>
</p:tagLst>
</file>

<file path=ppt/tags/tag2282.xml><?xml version="1.0" encoding="utf-8"?>
<p:tagLst xmlns:p="http://schemas.openxmlformats.org/presentationml/2006/main">
  <p:tag name="AS_UNIQUEID" val="5498"/>
</p:tagLst>
</file>

<file path=ppt/tags/tag2283.xml><?xml version="1.0" encoding="utf-8"?>
<p:tagLst xmlns:p="http://schemas.openxmlformats.org/presentationml/2006/main">
  <p:tag name="AS_UNIQUEID" val="5499"/>
</p:tagLst>
</file>

<file path=ppt/tags/tag2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85.xml><?xml version="1.0" encoding="utf-8"?>
<p:tagLst xmlns:p="http://schemas.openxmlformats.org/presentationml/2006/main">
  <p:tag name="AS_UNIQUEID" val="5500"/>
</p:tagLst>
</file>

<file path=ppt/tags/tag2286.xml><?xml version="1.0" encoding="utf-8"?>
<p:tagLst xmlns:p="http://schemas.openxmlformats.org/presentationml/2006/main">
  <p:tag name="AS_UNIQUEID" val="5501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27670_4*l_h_i*1_1_2"/>
  <p:tag name="KSO_WM_UNIT_INDEX" val="1_1_2"/>
  <p:tag name="KSO_WM_UNIT_LAYERLEVEL" val="1_1_1"/>
  <p:tag name="KSO_WM_UNIT_TEXT_FILL_FORE_SCHEMECOLOR_INDEX" val="2"/>
  <p:tag name="KSO_WM_UNIT_TEXT_FILL_TYPE" val="1"/>
  <p:tag name="KSO_WM_UNIT_TYPE" val="l_h_i"/>
</p:tagLst>
</file>

<file path=ppt/tags/tag2287.xml><?xml version="1.0" encoding="utf-8"?>
<p:tagLst xmlns:p="http://schemas.openxmlformats.org/presentationml/2006/main">
  <p:tag name="AS_UNIQUEID" val="5502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27670_4*l_h_i*1_1_3"/>
  <p:tag name="KSO_WM_UNIT_INDEX" val="1_1_3"/>
  <p:tag name="KSO_WM_UNIT_LAYERLEVEL" val="1_1_1"/>
  <p:tag name="KSO_WM_UNIT_TEXT_FILL_FORE_SCHEMECOLOR_INDEX" val="2"/>
  <p:tag name="KSO_WM_UNIT_TEXT_FILL_TYPE" val="1"/>
  <p:tag name="KSO_WM_UNIT_TYPE" val="l_h_i"/>
</p:tagLst>
</file>

<file path=ppt/tags/tag2288.xml><?xml version="1.0" encoding="utf-8"?>
<p:tagLst xmlns:p="http://schemas.openxmlformats.org/presentationml/2006/main">
  <p:tag name="AS_UNIQUEID" val="5503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HIGHLIGHT" val="0"/>
  <p:tag name="KSO_WM_UNIT_ID" val="diagram20227670_4*l_h_a*1_1_1"/>
  <p:tag name="KSO_WM_UNIT_INDEX" val="1_1_1"/>
  <p:tag name="KSO_WM_UNIT_ISCONTENTSTITLE" val="0"/>
  <p:tag name="KSO_WM_UNIT_ISNUMDGM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l_h_a"/>
</p:tagLst>
</file>

<file path=ppt/tags/tag2289.xml><?xml version="1.0" encoding="utf-8"?>
<p:tagLst xmlns:p="http://schemas.openxmlformats.org/presentationml/2006/main">
  <p:tag name="AS_UNIQUEID" val="5504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HIGHLIGHT" val="0"/>
  <p:tag name="KSO_WM_UNIT_ID" val="diagram20227670_4*l_h_i*1_1_1"/>
  <p:tag name="KSO_WM_UNIT_INDEX" val="1_1_1"/>
  <p:tag name="KSO_WM_UNIT_LAYERLEVEL" val="1_1_1"/>
  <p:tag name="KSO_WM_UNIT_SUBTYPE" val="d"/>
  <p:tag name="KSO_WM_UNIT_TEXT_FILL_FORE_SCHEMECOLOR_INDEX" val="14"/>
  <p:tag name="KSO_WM_UNIT_TEXT_FILL_TYPE" val="1"/>
  <p:tag name="KSO_WM_UNIT_TYPE" val="l_h_i"/>
</p:tagLst>
</file>

<file path=ppt/tags/tag229.xml><?xml version="1.0" encoding="utf-8"?>
<p:tagLst xmlns:p="http://schemas.openxmlformats.org/presentationml/2006/main">
  <p:tag name="AS_UNIQUEID" val="2640"/>
</p:tagLst>
</file>

<file path=ppt/tags/tag2290.xml><?xml version="1.0" encoding="utf-8"?>
<p:tagLst xmlns:p="http://schemas.openxmlformats.org/presentationml/2006/main">
  <p:tag name="AS_UNIQUEID" val="5505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HIGHLIGHT" val="0"/>
  <p:tag name="KSO_WM_UNIT_ID" val="diagram20227670_4*l_h_i*1_3_2"/>
  <p:tag name="KSO_WM_UNIT_INDEX" val="1_3_2"/>
  <p:tag name="KSO_WM_UNIT_LAYERLEVEL" val="1_1_1"/>
  <p:tag name="KSO_WM_UNIT_TEXT_FILL_FORE_SCHEMECOLOR_INDEX" val="2"/>
  <p:tag name="KSO_WM_UNIT_TEXT_FILL_TYPE" val="1"/>
  <p:tag name="KSO_WM_UNIT_TYPE" val="l_h_i"/>
</p:tagLst>
</file>

<file path=ppt/tags/tag2291.xml><?xml version="1.0" encoding="utf-8"?>
<p:tagLst xmlns:p="http://schemas.openxmlformats.org/presentationml/2006/main">
  <p:tag name="AS_UNIQUEID" val="5506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HIGHLIGHT" val="0"/>
  <p:tag name="KSO_WM_UNIT_ID" val="diagram20227670_4*l_h_i*1_3_3"/>
  <p:tag name="KSO_WM_UNIT_INDEX" val="1_3_3"/>
  <p:tag name="KSO_WM_UNIT_LAYERLEVEL" val="1_1_1"/>
  <p:tag name="KSO_WM_UNIT_TEXT_FILL_FORE_SCHEMECOLOR_INDEX" val="2"/>
  <p:tag name="KSO_WM_UNIT_TEXT_FILL_TYPE" val="1"/>
  <p:tag name="KSO_WM_UNIT_TYPE" val="l_h_i"/>
</p:tagLst>
</file>

<file path=ppt/tags/tag2292.xml><?xml version="1.0" encoding="utf-8"?>
<p:tagLst xmlns:p="http://schemas.openxmlformats.org/presentationml/2006/main">
  <p:tag name="AS_UNIQUEID" val="5507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HIGHLIGHT" val="0"/>
  <p:tag name="KSO_WM_UNIT_ID" val="diagram20227670_4*l_h_i*1_3_1"/>
  <p:tag name="KSO_WM_UNIT_INDEX" val="1_3_1"/>
  <p:tag name="KSO_WM_UNIT_LAYERLEVEL" val="1_1_1"/>
  <p:tag name="KSO_WM_UNIT_SUBTYPE" val="d"/>
  <p:tag name="KSO_WM_UNIT_TEXT_FILL_FORE_SCHEMECOLOR_INDEX" val="14"/>
  <p:tag name="KSO_WM_UNIT_TEXT_FILL_TYPE" val="1"/>
  <p:tag name="KSO_WM_UNIT_TYPE" val="l_h_i"/>
</p:tagLst>
</file>

<file path=ppt/tags/tag2293.xml><?xml version="1.0" encoding="utf-8"?>
<p:tagLst xmlns:p="http://schemas.openxmlformats.org/presentationml/2006/main">
  <p:tag name="AS_UNIQUEID" val="5508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HIGHLIGHT" val="0"/>
  <p:tag name="KSO_WM_UNIT_ID" val="diagram20227670_4*l_h_i*1_2_2"/>
  <p:tag name="KSO_WM_UNIT_INDEX" val="1_2_2"/>
  <p:tag name="KSO_WM_UNIT_LAYERLEVEL" val="1_1_1"/>
  <p:tag name="KSO_WM_UNIT_TEXT_FILL_FORE_SCHEMECOLOR_INDEX" val="2"/>
  <p:tag name="KSO_WM_UNIT_TEXT_FILL_TYPE" val="1"/>
  <p:tag name="KSO_WM_UNIT_TYPE" val="l_h_i"/>
</p:tagLst>
</file>

<file path=ppt/tags/tag2294.xml><?xml version="1.0" encoding="utf-8"?>
<p:tagLst xmlns:p="http://schemas.openxmlformats.org/presentationml/2006/main">
  <p:tag name="AS_UNIQUEID" val="5509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HIGHLIGHT" val="0"/>
  <p:tag name="KSO_WM_UNIT_ID" val="diagram20227670_4*l_h_i*1_2_3"/>
  <p:tag name="KSO_WM_UNIT_INDEX" val="1_2_3"/>
  <p:tag name="KSO_WM_UNIT_LAYERLEVEL" val="1_1_1"/>
  <p:tag name="KSO_WM_UNIT_TEXT_FILL_FORE_SCHEMECOLOR_INDEX" val="2"/>
  <p:tag name="KSO_WM_UNIT_TEXT_FILL_TYPE" val="1"/>
  <p:tag name="KSO_WM_UNIT_TYPE" val="l_h_i"/>
</p:tagLst>
</file>

<file path=ppt/tags/tag2295.xml><?xml version="1.0" encoding="utf-8"?>
<p:tagLst xmlns:p="http://schemas.openxmlformats.org/presentationml/2006/main">
  <p:tag name="AS_UNIQUEID" val="5510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HIGHLIGHT" val="0"/>
  <p:tag name="KSO_WM_UNIT_ID" val="diagram20227670_4*l_h_i*1_2_1"/>
  <p:tag name="KSO_WM_UNIT_INDEX" val="1_2_1"/>
  <p:tag name="KSO_WM_UNIT_LAYERLEVEL" val="1_1_1"/>
  <p:tag name="KSO_WM_UNIT_SUBTYPE" val="d"/>
  <p:tag name="KSO_WM_UNIT_TEXT_FILL_FORE_SCHEMECOLOR_INDEX" val="14"/>
  <p:tag name="KSO_WM_UNIT_TEXT_FILL_TYPE" val="1"/>
  <p:tag name="KSO_WM_UNIT_TYPE" val="l_h_i"/>
</p:tagLst>
</file>

<file path=ppt/tags/tag2296.xml><?xml version="1.0" encoding="utf-8"?>
<p:tagLst xmlns:p="http://schemas.openxmlformats.org/presentationml/2006/main">
  <p:tag name="AS_UNIQUEID" val="5511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227670_4*l_h_i*1_4_2"/>
  <p:tag name="KSO_WM_UNIT_INDEX" val="1_4_2"/>
  <p:tag name="KSO_WM_UNIT_LAYERLEVEL" val="1_1_1"/>
  <p:tag name="KSO_WM_UNIT_TEXT_FILL_FORE_SCHEMECOLOR_INDEX" val="2"/>
  <p:tag name="KSO_WM_UNIT_TEXT_FILL_TYPE" val="1"/>
  <p:tag name="KSO_WM_UNIT_TYPE" val="l_h_i"/>
</p:tagLst>
</file>

<file path=ppt/tags/tag2297.xml><?xml version="1.0" encoding="utf-8"?>
<p:tagLst xmlns:p="http://schemas.openxmlformats.org/presentationml/2006/main">
  <p:tag name="AS_UNIQUEID" val="5512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227670_4*l_h_i*1_4_3"/>
  <p:tag name="KSO_WM_UNIT_INDEX" val="1_4_3"/>
  <p:tag name="KSO_WM_UNIT_LAYERLEVEL" val="1_1_1"/>
  <p:tag name="KSO_WM_UNIT_TEXT_FILL_FORE_SCHEMECOLOR_INDEX" val="2"/>
  <p:tag name="KSO_WM_UNIT_TEXT_FILL_TYPE" val="1"/>
  <p:tag name="KSO_WM_UNIT_TYPE" val="l_h_i"/>
</p:tagLst>
</file>

<file path=ppt/tags/tag2298.xml><?xml version="1.0" encoding="utf-8"?>
<p:tagLst xmlns:p="http://schemas.openxmlformats.org/presentationml/2006/main">
  <p:tag name="AS_UNIQUEID" val="5513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HIGHLIGHT" val="0"/>
  <p:tag name="KSO_WM_UNIT_ID" val="diagram20227670_4*l_h_i*1_4_1"/>
  <p:tag name="KSO_WM_UNIT_INDEX" val="1_4_1"/>
  <p:tag name="KSO_WM_UNIT_LAYERLEVEL" val="1_1_1"/>
  <p:tag name="KSO_WM_UNIT_SUBTYPE" val="d"/>
  <p:tag name="KSO_WM_UNIT_TEXT_FILL_FORE_SCHEMECOLOR_INDEX" val="14"/>
  <p:tag name="KSO_WM_UNIT_TEXT_FILL_TYPE" val="1"/>
  <p:tag name="KSO_WM_UNIT_TYPE" val="l_h_i"/>
</p:tagLst>
</file>

<file path=ppt/tags/tag2299.xml><?xml version="1.0" encoding="utf-8"?>
<p:tagLst xmlns:p="http://schemas.openxmlformats.org/presentationml/2006/main">
  <p:tag name="AS_UNIQUEID" val="5514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HIGHLIGHT" val="0"/>
  <p:tag name="KSO_WM_UNIT_ID" val="diagram20227670_4*l_i*1_1"/>
  <p:tag name="KSO_WM_UNIT_INDEX" val="1_1"/>
  <p:tag name="KSO_WM_UNIT_LAYERLEVEL" val="1_1"/>
  <p:tag name="KSO_WM_UNIT_LINE_FILL_TYPE" val="2"/>
  <p:tag name="KSO_WM_UNIT_LINE_FORE_SCHEMECOLOR_INDEX" val="5"/>
  <p:tag name="KSO_WM_UNIT_TYPE" val="l_i"/>
</p:tagLst>
</file>

<file path=ppt/tags/tag23.xml><?xml version="1.0" encoding="utf-8"?>
<p:tagLst xmlns:p="http://schemas.openxmlformats.org/presentationml/2006/main">
  <p:tag name="AS_UNIQUEID" val="5112"/>
</p:tagLst>
</file>

<file path=ppt/tags/tag230.xml><?xml version="1.0" encoding="utf-8"?>
<p:tagLst xmlns:p="http://schemas.openxmlformats.org/presentationml/2006/main">
  <p:tag name="AS_UNIQUEID" val="2641"/>
</p:tagLst>
</file>

<file path=ppt/tags/tag2300.xml><?xml version="1.0" encoding="utf-8"?>
<p:tagLst xmlns:p="http://schemas.openxmlformats.org/presentationml/2006/main">
  <p:tag name="AS_UNIQUEID" val="5515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HIGHLIGHT" val="0"/>
  <p:tag name="KSO_WM_UNIT_ID" val="diagram20227670_4*l_h_a*1_1_1"/>
  <p:tag name="KSO_WM_UNIT_INDEX" val="1_1_1"/>
  <p:tag name="KSO_WM_UNIT_ISCONTENTSTITLE" val="0"/>
  <p:tag name="KSO_WM_UNIT_ISNUMDGM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l_h_a"/>
</p:tagLst>
</file>

<file path=ppt/tags/tag2301.xml><?xml version="1.0" encoding="utf-8"?>
<p:tagLst xmlns:p="http://schemas.openxmlformats.org/presentationml/2006/main">
  <p:tag name="AS_UNIQUEID" val="5516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HIGHLIGHT" val="0"/>
  <p:tag name="KSO_WM_UNIT_ID" val="diagram20227670_4*l_h_a*1_1_1"/>
  <p:tag name="KSO_WM_UNIT_INDEX" val="1_1_1"/>
  <p:tag name="KSO_WM_UNIT_ISCONTENTSTITLE" val="0"/>
  <p:tag name="KSO_WM_UNIT_ISNUMDGM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l_h_a"/>
</p:tagLst>
</file>

<file path=ppt/tags/tag2302.xml><?xml version="1.0" encoding="utf-8"?>
<p:tagLst xmlns:p="http://schemas.openxmlformats.org/presentationml/2006/main">
  <p:tag name="AS_UNIQUEID" val="5517"/>
  <p:tag name="KSO_WM_BEAUTIFY_FLAG" val="#wm#"/>
  <p:tag name="KSO_WM_DIAGRAM_GROUP_CODE" val="l1-1"/>
  <p:tag name="KSO_WM_TAG_VERSION" val="1.0"/>
  <p:tag name="KSO_WM_TEMPLATE_CATEGORY" val="diagram"/>
  <p:tag name="KSO_WM_TEMPLATE_INDEX" val="20227670"/>
  <p:tag name="KSO_WM_UNIT_COMPATIBLE" val="0"/>
  <p:tag name="KSO_WM_UNIT_DIAGRAM_ISNUMVISUAL" val="0"/>
  <p:tag name="KSO_WM_UNIT_DIAGRAM_ISREFERUNIT" val="0"/>
  <p:tag name="KSO_WM_UNIT_HIGHLIGHT" val="0"/>
  <p:tag name="KSO_WM_UNIT_ID" val="diagram20227670_4*l_h_a*1_1_1"/>
  <p:tag name="KSO_WM_UNIT_INDEX" val="1_1_1"/>
  <p:tag name="KSO_WM_UNIT_ISCONTENTSTITLE" val="0"/>
  <p:tag name="KSO_WM_UNIT_ISNUMDGMTITLE" val="0"/>
  <p:tag name="KSO_WM_UNIT_LAYERLEVEL" val="1_1_1"/>
  <p:tag name="KSO_WM_UNIT_NOCLEAR" val="0"/>
  <p:tag name="KSO_WM_UNIT_PRESET_TEXT" val="添加标题"/>
  <p:tag name="KSO_WM_UNIT_TEXT_FILL_FORE_SCHEMECOLOR_INDEX" val="13"/>
  <p:tag name="KSO_WM_UNIT_TEXT_FILL_TYPE" val="1"/>
  <p:tag name="KSO_WM_UNIT_TYPE" val="l_h_a"/>
</p:tagLst>
</file>

<file path=ppt/tags/tag2303.xml><?xml version="1.0" encoding="utf-8"?>
<p:tagLst xmlns:p="http://schemas.openxmlformats.org/presentationml/2006/main">
  <p:tag name="AS_UNIQUEID" val="2655"/>
</p:tagLst>
</file>

<file path=ppt/tags/tag2304.xml><?xml version="1.0" encoding="utf-8"?>
<p:tagLst xmlns:p="http://schemas.openxmlformats.org/presentationml/2006/main">
  <p:tag name="AS_UNIQUEID" val="2282"/>
</p:tagLst>
</file>

<file path=ppt/tags/tag2305.xml><?xml version="1.0" encoding="utf-8"?>
<p:tagLst xmlns:p="http://schemas.openxmlformats.org/presentationml/2006/main">
  <p:tag name="AS_UNIQUEID" val="3763"/>
</p:tagLst>
</file>

<file path=ppt/tags/tag2306.xml><?xml version="1.0" encoding="utf-8"?>
<p:tagLst xmlns:p="http://schemas.openxmlformats.org/presentationml/2006/main">
  <p:tag name="AS_UNIQUEID" val="3354"/>
</p:tagLst>
</file>

<file path=ppt/tags/tag2307.xml><?xml version="1.0" encoding="utf-8"?>
<p:tagLst xmlns:p="http://schemas.openxmlformats.org/presentationml/2006/main">
  <p:tag name="AS_UNIQUEID" val="5518"/>
</p:tagLst>
</file>

<file path=ppt/tags/tag2308.xml><?xml version="1.0" encoding="utf-8"?>
<p:tagLst xmlns:p="http://schemas.openxmlformats.org/presentationml/2006/main">
  <p:tag name="AS_UNIQUEID" val="718"/>
</p:tagLst>
</file>

<file path=ppt/tags/tag2309.xml><?xml version="1.0" encoding="utf-8"?>
<p:tagLst xmlns:p="http://schemas.openxmlformats.org/presentationml/2006/main">
  <p:tag name="AS_UNIQUEID" val="5519"/>
</p:tagLst>
</file>

<file path=ppt/tags/tag231.xml><?xml version="1.0" encoding="utf-8"?>
<p:tagLst xmlns:p="http://schemas.openxmlformats.org/presentationml/2006/main">
  <p:tag name="AS_UNIQUEID" val="2478"/>
</p:tagLst>
</file>

<file path=ppt/tags/tag2310.xml><?xml version="1.0" encoding="utf-8"?>
<p:tagLst xmlns:p="http://schemas.openxmlformats.org/presentationml/2006/main">
  <p:tag name="AS_UNIQUEID" val="5520"/>
</p:tagLst>
</file>

<file path=ppt/tags/tag2311.xml><?xml version="1.0" encoding="utf-8"?>
<p:tagLst xmlns:p="http://schemas.openxmlformats.org/presentationml/2006/main">
  <p:tag name="AS_UNIQUEID" val="5521"/>
</p:tagLst>
</file>

<file path=ppt/tags/tag2312.xml><?xml version="1.0" encoding="utf-8"?>
<p:tagLst xmlns:p="http://schemas.openxmlformats.org/presentationml/2006/main">
  <p:tag name="AS_UNIQUEID" val="5522"/>
</p:tagLst>
</file>

<file path=ppt/tags/tag2313.xml><?xml version="1.0" encoding="utf-8"?>
<p:tagLst xmlns:p="http://schemas.openxmlformats.org/presentationml/2006/main">
  <p:tag name="AS_UNIQUEID" val="5523"/>
</p:tagLst>
</file>

<file path=ppt/tags/tag2314.xml><?xml version="1.0" encoding="utf-8"?>
<p:tagLst xmlns:p="http://schemas.openxmlformats.org/presentationml/2006/main">
  <p:tag name="AS_UNIQUEID" val="89"/>
</p:tagLst>
</file>

<file path=ppt/tags/tag2315.xml><?xml version="1.0" encoding="utf-8"?>
<p:tagLst xmlns:p="http://schemas.openxmlformats.org/presentationml/2006/main">
  <p:tag name="AS_UNIQUEID" val="5524"/>
</p:tagLst>
</file>

<file path=ppt/tags/tag2316.xml><?xml version="1.0" encoding="utf-8"?>
<p:tagLst xmlns:p="http://schemas.openxmlformats.org/presentationml/2006/main">
  <p:tag name="AS_UNIQUEID" val="5525"/>
</p:tagLst>
</file>

<file path=ppt/tags/tag2317.xml><?xml version="1.0" encoding="utf-8"?>
<p:tagLst xmlns:p="http://schemas.openxmlformats.org/presentationml/2006/main">
  <p:tag name="AS_UNIQUEID" val="5526"/>
</p:tagLst>
</file>

<file path=ppt/tags/tag2318.xml><?xml version="1.0" encoding="utf-8"?>
<p:tagLst xmlns:p="http://schemas.openxmlformats.org/presentationml/2006/main">
  <p:tag name="AS_UNIQUEID" val="89"/>
</p:tagLst>
</file>

<file path=ppt/tags/tag2319.xml><?xml version="1.0" encoding="utf-8"?>
<p:tagLst xmlns:p="http://schemas.openxmlformats.org/presentationml/2006/main">
  <p:tag name="AS_UNIQUEID" val="5527"/>
</p:tagLst>
</file>

<file path=ppt/tags/tag232.xml><?xml version="1.0" encoding="utf-8"?>
<p:tagLst xmlns:p="http://schemas.openxmlformats.org/presentationml/2006/main">
  <p:tag name="AS_UNIQUEID" val="2642"/>
</p:tagLst>
</file>

<file path=ppt/tags/tag2320.xml><?xml version="1.0" encoding="utf-8"?>
<p:tagLst xmlns:p="http://schemas.openxmlformats.org/presentationml/2006/main">
  <p:tag name="AS_UNIQUEID" val="5528"/>
</p:tagLst>
</file>

<file path=ppt/tags/tag2321.xml><?xml version="1.0" encoding="utf-8"?>
<p:tagLst xmlns:p="http://schemas.openxmlformats.org/presentationml/2006/main">
  <p:tag name="AS_UNIQUEID" val="5529"/>
</p:tagLst>
</file>

<file path=ppt/tags/tag2322.xml><?xml version="1.0" encoding="utf-8"?>
<p:tagLst xmlns:p="http://schemas.openxmlformats.org/presentationml/2006/main">
  <p:tag name="AS_UNIQUEID" val="5530"/>
</p:tagLst>
</file>

<file path=ppt/tags/tag2323.xml><?xml version="1.0" encoding="utf-8"?>
<p:tagLst xmlns:p="http://schemas.openxmlformats.org/presentationml/2006/main">
  <p:tag name="AS_UNIQUEID" val="89"/>
</p:tagLst>
</file>

<file path=ppt/tags/tag2324.xml><?xml version="1.0" encoding="utf-8"?>
<p:tagLst xmlns:p="http://schemas.openxmlformats.org/presentationml/2006/main">
  <p:tag name="AS_UNIQUEID" val="5531"/>
</p:tagLst>
</file>

<file path=ppt/tags/tag2325.xml><?xml version="1.0" encoding="utf-8"?>
<p:tagLst xmlns:p="http://schemas.openxmlformats.org/presentationml/2006/main">
  <p:tag name="AS_UNIQUEID" val="5532"/>
</p:tagLst>
</file>

<file path=ppt/tags/tag2326.xml><?xml version="1.0" encoding="utf-8"?>
<p:tagLst xmlns:p="http://schemas.openxmlformats.org/presentationml/2006/main">
  <p:tag name="AS_UNIQUEID" val="5533"/>
</p:tagLst>
</file>

<file path=ppt/tags/tag2327.xml><?xml version="1.0" encoding="utf-8"?>
<p:tagLst xmlns:p="http://schemas.openxmlformats.org/presentationml/2006/main">
  <p:tag name="AS_UNIQUEID" val="5534"/>
</p:tagLst>
</file>

<file path=ppt/tags/tag2328.xml><?xml version="1.0" encoding="utf-8"?>
<p:tagLst xmlns:p="http://schemas.openxmlformats.org/presentationml/2006/main">
  <p:tag name="AS_UNIQUEID" val="89"/>
</p:tagLst>
</file>

<file path=ppt/tags/tag2329.xml><?xml version="1.0" encoding="utf-8"?>
<p:tagLst xmlns:p="http://schemas.openxmlformats.org/presentationml/2006/main">
  <p:tag name="AS_UNIQUEID" val="5535"/>
</p:tagLst>
</file>

<file path=ppt/tags/tag233.xml><?xml version="1.0" encoding="utf-8"?>
<p:tagLst xmlns:p="http://schemas.openxmlformats.org/presentationml/2006/main">
  <p:tag name="AS_UNIQUEID" val="2478"/>
</p:tagLst>
</file>

<file path=ppt/tags/tag2330.xml><?xml version="1.0" encoding="utf-8"?>
<p:tagLst xmlns:p="http://schemas.openxmlformats.org/presentationml/2006/main">
  <p:tag name="AS_UNIQUEID" val="5536"/>
  <p:tag name="KSO_WM_UNIT_PLACING_PICTURE_USER_VIEWPORT" val="{&quot;height&quot;:2760,&quot;width&quot;:2850}"/>
</p:tagLst>
</file>

<file path=ppt/tags/tag2331.xml><?xml version="1.0" encoding="utf-8"?>
<p:tagLst xmlns:p="http://schemas.openxmlformats.org/presentationml/2006/main">
  <p:tag name="AS_UNIQUEID" val="5537"/>
</p:tagLst>
</file>

<file path=ppt/tags/tag2332.xml><?xml version="1.0" encoding="utf-8"?>
<p:tagLst xmlns:p="http://schemas.openxmlformats.org/presentationml/2006/main">
  <p:tag name="AS_UNIQUEID" val="5538"/>
</p:tagLst>
</file>

<file path=ppt/tags/tag2333.xml><?xml version="1.0" encoding="utf-8"?>
<p:tagLst xmlns:p="http://schemas.openxmlformats.org/presentationml/2006/main">
  <p:tag name="AS_UNIQUEID" val="89"/>
</p:tagLst>
</file>

<file path=ppt/tags/tag2334.xml><?xml version="1.0" encoding="utf-8"?>
<p:tagLst xmlns:p="http://schemas.openxmlformats.org/presentationml/2006/main">
  <p:tag name="AS_UNIQUEID" val="5539"/>
</p:tagLst>
</file>

<file path=ppt/tags/tag2335.xml><?xml version="1.0" encoding="utf-8"?>
<p:tagLst xmlns:p="http://schemas.openxmlformats.org/presentationml/2006/main">
  <p:tag name="AS_UNIQUEID" val="5540"/>
</p:tagLst>
</file>

<file path=ppt/tags/tag2336.xml><?xml version="1.0" encoding="utf-8"?>
<p:tagLst xmlns:p="http://schemas.openxmlformats.org/presentationml/2006/main">
  <p:tag name="AS_UNIQUEID" val="5541"/>
</p:tagLst>
</file>

<file path=ppt/tags/tag2337.xml><?xml version="1.0" encoding="utf-8"?>
<p:tagLst xmlns:p="http://schemas.openxmlformats.org/presentationml/2006/main">
  <p:tag name="AS_UNIQUEID" val="5542"/>
</p:tagLst>
</file>

<file path=ppt/tags/tag2338.xml><?xml version="1.0" encoding="utf-8"?>
<p:tagLst xmlns:p="http://schemas.openxmlformats.org/presentationml/2006/main">
  <p:tag name="AS_UNIQUEID" val="5543"/>
</p:tagLst>
</file>

<file path=ppt/tags/tag2339.xml><?xml version="1.0" encoding="utf-8"?>
<p:tagLst xmlns:p="http://schemas.openxmlformats.org/presentationml/2006/main">
  <p:tag name="AS_UNIQUEID" val="89"/>
</p:tagLst>
</file>

<file path=ppt/tags/tag234.xml><?xml version="1.0" encoding="utf-8"?>
<p:tagLst xmlns:p="http://schemas.openxmlformats.org/presentationml/2006/main">
  <p:tag name="AS_UNIQUEID" val="2643"/>
</p:tagLst>
</file>

<file path=ppt/tags/tag2340.xml><?xml version="1.0" encoding="utf-8"?>
<p:tagLst xmlns:p="http://schemas.openxmlformats.org/presentationml/2006/main">
  <p:tag name="AS_UNIQUEID" val="5544"/>
</p:tagLst>
</file>

<file path=ppt/tags/tag2341.xml><?xml version="1.0" encoding="utf-8"?>
<p:tagLst xmlns:p="http://schemas.openxmlformats.org/presentationml/2006/main">
  <p:tag name="AS_UNIQUEID" val="5545"/>
</p:tagLst>
</file>

<file path=ppt/tags/tag2342.xml><?xml version="1.0" encoding="utf-8"?>
<p:tagLst xmlns:p="http://schemas.openxmlformats.org/presentationml/2006/main">
  <p:tag name="AS_UNIQUEID" val="5546"/>
</p:tagLst>
</file>

<file path=ppt/tags/tag2343.xml><?xml version="1.0" encoding="utf-8"?>
<p:tagLst xmlns:p="http://schemas.openxmlformats.org/presentationml/2006/main">
  <p:tag name="AS_UNIQUEID" val="5547"/>
</p:tagLst>
</file>

<file path=ppt/tags/tag2344.xml><?xml version="1.0" encoding="utf-8"?>
<p:tagLst xmlns:p="http://schemas.openxmlformats.org/presentationml/2006/main">
  <p:tag name="AS_UNIQUEID" val="89"/>
</p:tagLst>
</file>

<file path=ppt/tags/tag2345.xml><?xml version="1.0" encoding="utf-8"?>
<p:tagLst xmlns:p="http://schemas.openxmlformats.org/presentationml/2006/main">
  <p:tag name="AS_UNIQUEID" val="5548"/>
</p:tagLst>
</file>

<file path=ppt/tags/tag2346.xml><?xml version="1.0" encoding="utf-8"?>
<p:tagLst xmlns:p="http://schemas.openxmlformats.org/presentationml/2006/main">
  <p:tag name="AS_UNIQUEID" val="5549"/>
</p:tagLst>
</file>

<file path=ppt/tags/tag2347.xml><?xml version="1.0" encoding="utf-8"?>
<p:tagLst xmlns:p="http://schemas.openxmlformats.org/presentationml/2006/main">
  <p:tag name="AS_UNIQUEID" val="5550"/>
</p:tagLst>
</file>

<file path=ppt/tags/tag2348.xml><?xml version="1.0" encoding="utf-8"?>
<p:tagLst xmlns:p="http://schemas.openxmlformats.org/presentationml/2006/main">
  <p:tag name="AS_UNIQUEID" val="89"/>
</p:tagLst>
</file>

<file path=ppt/tags/tag2349.xml><?xml version="1.0" encoding="utf-8"?>
<p:tagLst xmlns:p="http://schemas.openxmlformats.org/presentationml/2006/main">
  <p:tag name="AS_UNIQUEID" val="5551"/>
</p:tagLst>
</file>

<file path=ppt/tags/tag235.xml><?xml version="1.0" encoding="utf-8"?>
<p:tagLst xmlns:p="http://schemas.openxmlformats.org/presentationml/2006/main">
  <p:tag name="AS_UNIQUEID" val="2478"/>
</p:tagLst>
</file>

<file path=ppt/tags/tag2350.xml><?xml version="1.0" encoding="utf-8"?>
<p:tagLst xmlns:p="http://schemas.openxmlformats.org/presentationml/2006/main">
  <p:tag name="AS_UNIQUEID" val="5552"/>
  <p:tag name="KSO_WM_UNIT_PLACING_PICTURE_USER_VIEWPORT" val="{&quot;height&quot;:2505,&quot;width&quot;:7920}"/>
</p:tagLst>
</file>

<file path=ppt/tags/tag2351.xml><?xml version="1.0" encoding="utf-8"?>
<p:tagLst xmlns:p="http://schemas.openxmlformats.org/presentationml/2006/main">
  <p:tag name="AS_UNIQUEID" val="5553"/>
</p:tagLst>
</file>

<file path=ppt/tags/tag2352.xml><?xml version="1.0" encoding="utf-8"?>
<p:tagLst xmlns:p="http://schemas.openxmlformats.org/presentationml/2006/main">
  <p:tag name="AS_UNIQUEID" val="5554"/>
</p:tagLst>
</file>

<file path=ppt/tags/tag2353.xml><?xml version="1.0" encoding="utf-8"?>
<p:tagLst xmlns:p="http://schemas.openxmlformats.org/presentationml/2006/main">
  <p:tag name="AS_UNIQUEID" val="89"/>
</p:tagLst>
</file>

<file path=ppt/tags/tag2354.xml><?xml version="1.0" encoding="utf-8"?>
<p:tagLst xmlns:p="http://schemas.openxmlformats.org/presentationml/2006/main">
  <p:tag name="AS_UNIQUEID" val="5555"/>
</p:tagLst>
</file>

<file path=ppt/tags/tag2355.xml><?xml version="1.0" encoding="utf-8"?>
<p:tagLst xmlns:p="http://schemas.openxmlformats.org/presentationml/2006/main">
  <p:tag name="AS_UNIQUEID" val="5556"/>
</p:tagLst>
</file>

<file path=ppt/tags/tag2356.xml><?xml version="1.0" encoding="utf-8"?>
<p:tagLst xmlns:p="http://schemas.openxmlformats.org/presentationml/2006/main">
  <p:tag name="AS_UNIQUEID" val="5557"/>
  <p:tag name="KSO_WM_UNIT_PLACING_PICTURE_USER_VIEWPORT" val="{&quot;height&quot;:2505,&quot;width&quot;:7920}"/>
</p:tagLst>
</file>

<file path=ppt/tags/tag2357.xml><?xml version="1.0" encoding="utf-8"?>
<p:tagLst xmlns:p="http://schemas.openxmlformats.org/presentationml/2006/main">
  <p:tag name="AS_UNIQUEID" val="5558"/>
</p:tagLst>
</file>

<file path=ppt/tags/tag2358.xml><?xml version="1.0" encoding="utf-8"?>
<p:tagLst xmlns:p="http://schemas.openxmlformats.org/presentationml/2006/main">
  <p:tag name="AS_UNIQUEID" val="5559"/>
</p:tagLst>
</file>

<file path=ppt/tags/tag2359.xml><?xml version="1.0" encoding="utf-8"?>
<p:tagLst xmlns:p="http://schemas.openxmlformats.org/presentationml/2006/main">
  <p:tag name="AS_UNIQUEID" val="89"/>
</p:tagLst>
</file>

<file path=ppt/tags/tag236.xml><?xml version="1.0" encoding="utf-8"?>
<p:tagLst xmlns:p="http://schemas.openxmlformats.org/presentationml/2006/main">
  <p:tag name="AS_UNIQUEID" val="2644"/>
</p:tagLst>
</file>

<file path=ppt/tags/tag2360.xml><?xml version="1.0" encoding="utf-8"?>
<p:tagLst xmlns:p="http://schemas.openxmlformats.org/presentationml/2006/main">
  <p:tag name="AS_UNIQUEID" val="5560"/>
</p:tagLst>
</file>

<file path=ppt/tags/tag2361.xml><?xml version="1.0" encoding="utf-8"?>
<p:tagLst xmlns:p="http://schemas.openxmlformats.org/presentationml/2006/main">
  <p:tag name="AS_UNIQUEID" val="5561"/>
</p:tagLst>
</file>

<file path=ppt/tags/tag2362.xml><?xml version="1.0" encoding="utf-8"?>
<p:tagLst xmlns:p="http://schemas.openxmlformats.org/presentationml/2006/main">
  <p:tag name="AS_UNIQUEID" val="5562"/>
</p:tagLst>
</file>

<file path=ppt/tags/tag2363.xml><?xml version="1.0" encoding="utf-8"?>
<p:tagLst xmlns:p="http://schemas.openxmlformats.org/presentationml/2006/main">
  <p:tag name="AS_UNIQUEID" val="5563"/>
</p:tagLst>
</file>

<file path=ppt/tags/tag2364.xml><?xml version="1.0" encoding="utf-8"?>
<p:tagLst xmlns:p="http://schemas.openxmlformats.org/presentationml/2006/main">
  <p:tag name="AS_UNIQUEID" val="89"/>
</p:tagLst>
</file>

<file path=ppt/tags/tag2365.xml><?xml version="1.0" encoding="utf-8"?>
<p:tagLst xmlns:p="http://schemas.openxmlformats.org/presentationml/2006/main">
  <p:tag name="AS_UNIQUEID" val="5564"/>
</p:tagLst>
</file>

<file path=ppt/tags/tag2366.xml><?xml version="1.0" encoding="utf-8"?>
<p:tagLst xmlns:p="http://schemas.openxmlformats.org/presentationml/2006/main">
  <p:tag name="AS_UNIQUEID" val="5565"/>
</p:tagLst>
</file>

<file path=ppt/tags/tag2367.xml><?xml version="1.0" encoding="utf-8"?>
<p:tagLst xmlns:p="http://schemas.openxmlformats.org/presentationml/2006/main">
  <p:tag name="AS_UNIQUEID" val="5566"/>
</p:tagLst>
</file>

<file path=ppt/tags/tag2368.xml><?xml version="1.0" encoding="utf-8"?>
<p:tagLst xmlns:p="http://schemas.openxmlformats.org/presentationml/2006/main">
  <p:tag name="AS_UNIQUEID" val="5567"/>
</p:tagLst>
</file>

<file path=ppt/tags/tag2369.xml><?xml version="1.0" encoding="utf-8"?>
<p:tagLst xmlns:p="http://schemas.openxmlformats.org/presentationml/2006/main">
  <p:tag name="AS_UNIQUEID" val="5568"/>
</p:tagLst>
</file>

<file path=ppt/tags/tag237.xml><?xml version="1.0" encoding="utf-8"?>
<p:tagLst xmlns:p="http://schemas.openxmlformats.org/presentationml/2006/main">
  <p:tag name="AS_UNIQUEID" val="2645"/>
</p:tagLst>
</file>

<file path=ppt/tags/tag2370.xml><?xml version="1.0" encoding="utf-8"?>
<p:tagLst xmlns:p="http://schemas.openxmlformats.org/presentationml/2006/main">
  <p:tag name="AS_UNIQUEID" val="5569"/>
</p:tagLst>
</file>

<file path=ppt/tags/tag2371.xml><?xml version="1.0" encoding="utf-8"?>
<p:tagLst xmlns:p="http://schemas.openxmlformats.org/presentationml/2006/main">
  <p:tag name="AS_UNIQUEID" val="5570"/>
</p:tagLst>
</file>

<file path=ppt/tags/tag2372.xml><?xml version="1.0" encoding="utf-8"?>
<p:tagLst xmlns:p="http://schemas.openxmlformats.org/presentationml/2006/main">
  <p:tag name="AS_UNIQUEID" val="5571"/>
</p:tagLst>
</file>

<file path=ppt/tags/tag2373.xml><?xml version="1.0" encoding="utf-8"?>
<p:tagLst xmlns:p="http://schemas.openxmlformats.org/presentationml/2006/main">
  <p:tag name="AS_UNIQUEID" val="5572"/>
</p:tagLst>
</file>

<file path=ppt/tags/tag23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75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COMMONDATA" val="eyJoZGlkIjoiNWFiNTAwMzVmMzcwNzZlYzg1ZThjMDg1MDBiNTAzNzAifQ=="/>
  <p:tag name="KSO_WPP_MARK_KEY" val="2d85b763-9d4f-4851-bf11-15209fccf94d"/>
</p:tagLst>
</file>

<file path=ppt/tags/tag238.xml><?xml version="1.0" encoding="utf-8"?>
<p:tagLst xmlns:p="http://schemas.openxmlformats.org/presentationml/2006/main">
  <p:tag name="AS_UNIQUEID" val="2647"/>
</p:tagLst>
</file>

<file path=ppt/tags/tag239.xml><?xml version="1.0" encoding="utf-8"?>
<p:tagLst xmlns:p="http://schemas.openxmlformats.org/presentationml/2006/main">
  <p:tag name="AS_UNIQUEID" val="2648"/>
</p:tagLst>
</file>

<file path=ppt/tags/tag24.xml><?xml version="1.0" encoding="utf-8"?>
<p:tagLst xmlns:p="http://schemas.openxmlformats.org/presentationml/2006/main">
  <p:tag name="AS_UNIQUEID" val="5113"/>
</p:tagLst>
</file>

<file path=ppt/tags/tag240.xml><?xml version="1.0" encoding="utf-8"?>
<p:tagLst xmlns:p="http://schemas.openxmlformats.org/presentationml/2006/main">
  <p:tag name="AS_UNIQUEID" val="2649"/>
</p:tagLst>
</file>

<file path=ppt/tags/tag241.xml><?xml version="1.0" encoding="utf-8"?>
<p:tagLst xmlns:p="http://schemas.openxmlformats.org/presentationml/2006/main">
  <p:tag name="AS_UNIQUEID" val="2650"/>
</p:tagLst>
</file>

<file path=ppt/tags/tag242.xml><?xml version="1.0" encoding="utf-8"?>
<p:tagLst xmlns:p="http://schemas.openxmlformats.org/presentationml/2006/main">
  <p:tag name="AS_UNIQUEID" val="13"/>
</p:tagLst>
</file>

<file path=ppt/tags/tag243.xml><?xml version="1.0" encoding="utf-8"?>
<p:tagLst xmlns:p="http://schemas.openxmlformats.org/presentationml/2006/main">
  <p:tag name="AS_UNIQUEID" val="5253"/>
</p:tagLst>
</file>

<file path=ppt/tags/tag244.xml><?xml version="1.0" encoding="utf-8"?>
<p:tagLst xmlns:p="http://schemas.openxmlformats.org/presentationml/2006/main">
  <p:tag name="AS_UNIQUEID" val="5254"/>
</p:tagLst>
</file>

<file path=ppt/tags/tag245.xml><?xml version="1.0" encoding="utf-8"?>
<p:tagLst xmlns:p="http://schemas.openxmlformats.org/presentationml/2006/main">
  <p:tag name="AS_UNIQUEID" val="5255"/>
</p:tagLst>
</file>

<file path=ppt/tags/tag246.xml><?xml version="1.0" encoding="utf-8"?>
<p:tagLst xmlns:p="http://schemas.openxmlformats.org/presentationml/2006/main">
  <p:tag name="AS_UNIQUEID" val="5256"/>
</p:tagLst>
</file>

<file path=ppt/tags/tag247.xml><?xml version="1.0" encoding="utf-8"?>
<p:tagLst xmlns:p="http://schemas.openxmlformats.org/presentationml/2006/main">
  <p:tag name="AS_UNIQUEID" val="5257"/>
</p:tagLst>
</file>

<file path=ppt/tags/tag248.xml><?xml version="1.0" encoding="utf-8"?>
<p:tagLst xmlns:p="http://schemas.openxmlformats.org/presentationml/2006/main">
  <p:tag name="AS_UNIQUEID" val="5258"/>
</p:tagLst>
</file>

<file path=ppt/tags/tag249.xml><?xml version="1.0" encoding="utf-8"?>
<p:tagLst xmlns:p="http://schemas.openxmlformats.org/presentationml/2006/main">
  <p:tag name="AS_UNIQUEID" val="5259"/>
</p:tagLst>
</file>

<file path=ppt/tags/tag25.xml><?xml version="1.0" encoding="utf-8"?>
<p:tagLst xmlns:p="http://schemas.openxmlformats.org/presentationml/2006/main">
  <p:tag name="AS_UNIQUEID" val="5114"/>
</p:tagLst>
</file>

<file path=ppt/tags/tag250.xml><?xml version="1.0" encoding="utf-8"?>
<p:tagLst xmlns:p="http://schemas.openxmlformats.org/presentationml/2006/main">
  <p:tag name="AS_UNIQUEID" val="5260"/>
</p:tagLst>
</file>

<file path=ppt/tags/tag251.xml><?xml version="1.0" encoding="utf-8"?>
<p:tagLst xmlns:p="http://schemas.openxmlformats.org/presentationml/2006/main">
  <p:tag name="AS_UNIQUEID" val="5261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3.xml><?xml version="1.0" encoding="utf-8"?>
<p:tagLst xmlns:p="http://schemas.openxmlformats.org/presentationml/2006/main">
  <p:tag name="AS_UNIQUEID" val="5262"/>
</p:tagLst>
</file>

<file path=ppt/tags/tag254.xml><?xml version="1.0" encoding="utf-8"?>
<p:tagLst xmlns:p="http://schemas.openxmlformats.org/presentationml/2006/main">
  <p:tag name="AS_UNIQUEID" val="3763"/>
</p:tagLst>
</file>

<file path=ppt/tags/tag255.xml><?xml version="1.0" encoding="utf-8"?>
<p:tagLst xmlns:p="http://schemas.openxmlformats.org/presentationml/2006/main">
  <p:tag name="AS_UNIQUEID" val="3354"/>
</p:tagLst>
</file>

<file path=ppt/tags/tag256.xml><?xml version="1.0" encoding="utf-8"?>
<p:tagLst xmlns:p="http://schemas.openxmlformats.org/presentationml/2006/main">
  <p:tag name="AS_UNIQUEID" val="3186"/>
</p:tagLst>
</file>

<file path=ppt/tags/tag257.xml><?xml version="1.0" encoding="utf-8"?>
<p:tagLst xmlns:p="http://schemas.openxmlformats.org/presentationml/2006/main">
  <p:tag name="AS_UNIQUEID" val="5263"/>
</p:tagLst>
</file>

<file path=ppt/tags/tag258.xml><?xml version="1.0" encoding="utf-8"?>
<p:tagLst xmlns:p="http://schemas.openxmlformats.org/presentationml/2006/main">
  <p:tag name="AS_UNIQUEID" val="5264"/>
</p:tagLst>
</file>

<file path=ppt/tags/tag259.xml><?xml version="1.0" encoding="utf-8"?>
<p:tagLst xmlns:p="http://schemas.openxmlformats.org/presentationml/2006/main">
  <p:tag name="AS_UNIQUEID" val="5265"/>
</p:tagLst>
</file>

<file path=ppt/tags/tag26.xml><?xml version="1.0" encoding="utf-8"?>
<p:tagLst xmlns:p="http://schemas.openxmlformats.org/presentationml/2006/main">
  <p:tag name="AS_UNIQUEID" val="5115"/>
</p:tagLst>
</file>

<file path=ppt/tags/tag260.xml><?xml version="1.0" encoding="utf-8"?>
<p:tagLst xmlns:p="http://schemas.openxmlformats.org/presentationml/2006/main">
  <p:tag name="AS_UNIQUEID" val="5266"/>
</p:tagLst>
</file>

<file path=ppt/tags/tag261.xml><?xml version="1.0" encoding="utf-8"?>
<p:tagLst xmlns:p="http://schemas.openxmlformats.org/presentationml/2006/main">
  <p:tag name="AS_UNIQUEID" val="5267"/>
</p:tagLst>
</file>

<file path=ppt/tags/tag262.xml><?xml version="1.0" encoding="utf-8"?>
<p:tagLst xmlns:p="http://schemas.openxmlformats.org/presentationml/2006/main">
  <p:tag name="KSO_WM_FULL_TEXT_BEAUTIFY_COPY_ID" val="150995487"/>
  <p:tag name="KSO_WM_SLIDE_BACKGROUND_TYPE" val="general"/>
  <p:tag name="KSO_WM_SLIDE_BK_DARK_LIGHT" val="1"/>
</p:tagLst>
</file>

<file path=ppt/tags/tag263.xml><?xml version="1.0" encoding="utf-8"?>
<p:tagLst xmlns:p="http://schemas.openxmlformats.org/presentationml/2006/main">
  <p:tag name="AS_UNIQUEID" val="5268"/>
</p:tagLst>
</file>

<file path=ppt/tags/tag264.xml><?xml version="1.0" encoding="utf-8"?>
<p:tagLst xmlns:p="http://schemas.openxmlformats.org/presentationml/2006/main">
  <p:tag name="AS_UNIQUEID" val="5269"/>
</p:tagLst>
</file>

<file path=ppt/tags/tag265.xml><?xml version="1.0" encoding="utf-8"?>
<p:tagLst xmlns:p="http://schemas.openxmlformats.org/presentationml/2006/main">
  <p:tag name="AS_UNIQUEID" val="5270"/>
</p:tagLst>
</file>

<file path=ppt/tags/tag266.xml><?xml version="1.0" encoding="utf-8"?>
<p:tagLst xmlns:p="http://schemas.openxmlformats.org/presentationml/2006/main">
  <p:tag name="AS_UNIQUEID" val="5271"/>
</p:tagLst>
</file>

<file path=ppt/tags/tag267.xml><?xml version="1.0" encoding="utf-8"?>
<p:tagLst xmlns:p="http://schemas.openxmlformats.org/presentationml/2006/main">
  <p:tag name="AS_UNIQUEID" val="2313"/>
</p:tagLst>
</file>

<file path=ppt/tags/tag268.xml><?xml version="1.0" encoding="utf-8"?>
<p:tagLst xmlns:p="http://schemas.openxmlformats.org/presentationml/2006/main">
  <p:tag name="AS_UNIQUEID" val="2314"/>
</p:tagLst>
</file>

<file path=ppt/tags/tag269.xml><?xml version="1.0" encoding="utf-8"?>
<p:tagLst xmlns:p="http://schemas.openxmlformats.org/presentationml/2006/main">
  <p:tag name="AS_UNIQUEID" val="2315"/>
</p:tagLst>
</file>

<file path=ppt/tags/tag27.xml><?xml version="1.0" encoding="utf-8"?>
<p:tagLst xmlns:p="http://schemas.openxmlformats.org/presentationml/2006/main">
  <p:tag name="AS_UNIQUEID" val="5116"/>
</p:tagLst>
</file>

<file path=ppt/tags/tag270.xml><?xml version="1.0" encoding="utf-8"?>
<p:tagLst xmlns:p="http://schemas.openxmlformats.org/presentationml/2006/main">
  <p:tag name="AS_UNIQUEID" val="2316"/>
</p:tagLst>
</file>

<file path=ppt/tags/tag271.xml><?xml version="1.0" encoding="utf-8"?>
<p:tagLst xmlns:p="http://schemas.openxmlformats.org/presentationml/2006/main">
  <p:tag name="AS_UNIQUEID" val="2317"/>
</p:tagLst>
</file>

<file path=ppt/tags/tag272.xml><?xml version="1.0" encoding="utf-8"?>
<p:tagLst xmlns:p="http://schemas.openxmlformats.org/presentationml/2006/main">
  <p:tag name="AS_UNIQUEID" val="2318"/>
</p:tagLst>
</file>

<file path=ppt/tags/tag273.xml><?xml version="1.0" encoding="utf-8"?>
<p:tagLst xmlns:p="http://schemas.openxmlformats.org/presentationml/2006/main">
  <p:tag name="AS_UNIQUEID" val="2319"/>
</p:tagLst>
</file>

<file path=ppt/tags/tag274.xml><?xml version="1.0" encoding="utf-8"?>
<p:tagLst xmlns:p="http://schemas.openxmlformats.org/presentationml/2006/main">
  <p:tag name="AS_UNIQUEID" val="2320"/>
</p:tagLst>
</file>

<file path=ppt/tags/tag275.xml><?xml version="1.0" encoding="utf-8"?>
<p:tagLst xmlns:p="http://schemas.openxmlformats.org/presentationml/2006/main">
  <p:tag name="AS_UNIQUEID" val="3365"/>
</p:tagLst>
</file>

<file path=ppt/tags/tag276.xml><?xml version="1.0" encoding="utf-8"?>
<p:tagLst xmlns:p="http://schemas.openxmlformats.org/presentationml/2006/main">
  <p:tag name="AS_UNIQUEID" val="3366"/>
</p:tagLst>
</file>

<file path=ppt/tags/tag277.xml><?xml version="1.0" encoding="utf-8"?>
<p:tagLst xmlns:p="http://schemas.openxmlformats.org/presentationml/2006/main">
  <p:tag name="AS_UNIQUEID" val="5272"/>
</p:tagLst>
</file>

<file path=ppt/tags/tag278.xml><?xml version="1.0" encoding="utf-8"?>
<p:tagLst xmlns:p="http://schemas.openxmlformats.org/presentationml/2006/main">
  <p:tag name="AS_UNIQUEID" val="5273"/>
</p:tagLst>
</file>

<file path=ppt/tags/tag279.xml><?xml version="1.0" encoding="utf-8"?>
<p:tagLst xmlns:p="http://schemas.openxmlformats.org/presentationml/2006/main">
  <p:tag name="AS_UNIQUEID" val="5274"/>
</p:tagLst>
</file>

<file path=ppt/tags/tag28.xml><?xml version="1.0" encoding="utf-8"?>
<p:tagLst xmlns:p="http://schemas.openxmlformats.org/presentationml/2006/main">
  <p:tag name="AS_UNIQUEID" val="5117"/>
</p:tagLst>
</file>

<file path=ppt/tags/tag280.xml><?xml version="1.0" encoding="utf-8"?>
<p:tagLst xmlns:p="http://schemas.openxmlformats.org/presentationml/2006/main">
  <p:tag name="AS_UNIQUEID" val="5275"/>
</p:tagLst>
</file>

<file path=ppt/tags/tag281.xml><?xml version="1.0" encoding="utf-8"?>
<p:tagLst xmlns:p="http://schemas.openxmlformats.org/presentationml/2006/main">
  <p:tag name="AS_UNIQUEID" val="5276"/>
</p:tagLst>
</file>

<file path=ppt/tags/tag282.xml><?xml version="1.0" encoding="utf-8"?>
<p:tagLst xmlns:p="http://schemas.openxmlformats.org/presentationml/2006/main">
  <p:tag name="AS_UNIQUEID" val="5277"/>
</p:tagLst>
</file>

<file path=ppt/tags/tag283.xml><?xml version="1.0" encoding="utf-8"?>
<p:tagLst xmlns:p="http://schemas.openxmlformats.org/presentationml/2006/main">
  <p:tag name="AS_UNIQUEID" val="5278"/>
</p:tagLst>
</file>

<file path=ppt/tags/tag284.xml><?xml version="1.0" encoding="utf-8"?>
<p:tagLst xmlns:p="http://schemas.openxmlformats.org/presentationml/2006/main">
  <p:tag name="AS_UNIQUEID" val="5279"/>
</p:tagLst>
</file>

<file path=ppt/tags/tag285.xml><?xml version="1.0" encoding="utf-8"?>
<p:tagLst xmlns:p="http://schemas.openxmlformats.org/presentationml/2006/main">
  <p:tag name="AS_UNIQUEID" val="5280"/>
</p:tagLst>
</file>

<file path=ppt/tags/tag286.xml><?xml version="1.0" encoding="utf-8"?>
<p:tagLst xmlns:p="http://schemas.openxmlformats.org/presentationml/2006/main">
  <p:tag name="AS_UNIQUEID" val="5281"/>
</p:tagLst>
</file>

<file path=ppt/tags/tag287.xml><?xml version="1.0" encoding="utf-8"?>
<p:tagLst xmlns:p="http://schemas.openxmlformats.org/presentationml/2006/main">
  <p:tag name="AS_UNIQUEID" val="5282"/>
</p:tagLst>
</file>

<file path=ppt/tags/tag288.xml><?xml version="1.0" encoding="utf-8"?>
<p:tagLst xmlns:p="http://schemas.openxmlformats.org/presentationml/2006/main">
  <p:tag name="AS_UNIQUEID" val="5283"/>
</p:tagLst>
</file>

<file path=ppt/tags/tag2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p="http://schemas.openxmlformats.org/presentationml/2006/main">
  <p:tag name="AS_UNIQUEID" val="5118"/>
</p:tagLst>
</file>

<file path=ppt/tags/tag290.xml><?xml version="1.0" encoding="utf-8"?>
<p:tagLst xmlns:p="http://schemas.openxmlformats.org/presentationml/2006/main">
  <p:tag name="AS_UNIQUEID" val="5284"/>
</p:tagLst>
</file>

<file path=ppt/tags/tag291.xml><?xml version="1.0" encoding="utf-8"?>
<p:tagLst xmlns:p="http://schemas.openxmlformats.org/presentationml/2006/main">
  <p:tag name="AS_UNIQUEID" val="2341"/>
</p:tagLst>
</file>

<file path=ppt/tags/tag292.xml><?xml version="1.0" encoding="utf-8"?>
<p:tagLst xmlns:p="http://schemas.openxmlformats.org/presentationml/2006/main">
  <p:tag name="AS_UNIQUEID" val="718"/>
</p:tagLst>
</file>

<file path=ppt/tags/tag293.xml><?xml version="1.0" encoding="utf-8"?>
<p:tagLst xmlns:p="http://schemas.openxmlformats.org/presentationml/2006/main">
  <p:tag name="AS_UNIQUEID" val="5285"/>
</p:tagLst>
</file>

<file path=ppt/tags/tag294.xml><?xml version="1.0" encoding="utf-8"?>
<p:tagLst xmlns:p="http://schemas.openxmlformats.org/presentationml/2006/main">
  <p:tag name="AS_UNIQUEID" val="1648"/>
</p:tagLst>
</file>

<file path=ppt/tags/tag295.xml><?xml version="1.0" encoding="utf-8"?>
<p:tagLst xmlns:p="http://schemas.openxmlformats.org/presentationml/2006/main">
  <p:tag name="AS_UNIQUEID" val="1649"/>
</p:tagLst>
</file>

<file path=ppt/tags/tag296.xml><?xml version="1.0" encoding="utf-8"?>
<p:tagLst xmlns:p="http://schemas.openxmlformats.org/presentationml/2006/main">
  <p:tag name="AS_UNIQUEID" val="1650"/>
</p:tagLst>
</file>

<file path=ppt/tags/tag297.xml><?xml version="1.0" encoding="utf-8"?>
<p:tagLst xmlns:p="http://schemas.openxmlformats.org/presentationml/2006/main">
  <p:tag name="AS_UNIQUEID" val="1651"/>
</p:tagLst>
</file>

<file path=ppt/tags/tag298.xml><?xml version="1.0" encoding="utf-8"?>
<p:tagLst xmlns:p="http://schemas.openxmlformats.org/presentationml/2006/main">
  <p:tag name="AS_UNIQUEID" val="1652"/>
</p:tagLst>
</file>

<file path=ppt/tags/tag299.xml><?xml version="1.0" encoding="utf-8"?>
<p:tagLst xmlns:p="http://schemas.openxmlformats.org/presentationml/2006/main">
  <p:tag name="AS_UNIQUEID" val="1653"/>
</p:tagLst>
</file>

<file path=ppt/tags/tag3.xml><?xml version="1.0" encoding="utf-8"?>
<p:tagLst xmlns:p="http://schemas.openxmlformats.org/presentationml/2006/main">
  <p:tag name="AS_UNIQUEID" val="5092"/>
</p:tagLst>
</file>

<file path=ppt/tags/tag30.xml><?xml version="1.0" encoding="utf-8"?>
<p:tagLst xmlns:p="http://schemas.openxmlformats.org/presentationml/2006/main">
  <p:tag name="AS_UNIQUEID" val="5119"/>
</p:tagLst>
</file>

<file path=ppt/tags/tag300.xml><?xml version="1.0" encoding="utf-8"?>
<p:tagLst xmlns:p="http://schemas.openxmlformats.org/presentationml/2006/main">
  <p:tag name="AS_UNIQUEID" val="1654"/>
</p:tagLst>
</file>

<file path=ppt/tags/tag301.xml><?xml version="1.0" encoding="utf-8"?>
<p:tagLst xmlns:p="http://schemas.openxmlformats.org/presentationml/2006/main">
  <p:tag name="AS_UNIQUEID" val="1655"/>
</p:tagLst>
</file>

<file path=ppt/tags/tag302.xml><?xml version="1.0" encoding="utf-8"?>
<p:tagLst xmlns:p="http://schemas.openxmlformats.org/presentationml/2006/main">
  <p:tag name="AS_UNIQUEID" val="1656"/>
</p:tagLst>
</file>

<file path=ppt/tags/tag303.xml><?xml version="1.0" encoding="utf-8"?>
<p:tagLst xmlns:p="http://schemas.openxmlformats.org/presentationml/2006/main">
  <p:tag name="AS_UNIQUEID" val="1657"/>
</p:tagLst>
</file>

<file path=ppt/tags/tag304.xml><?xml version="1.0" encoding="utf-8"?>
<p:tagLst xmlns:p="http://schemas.openxmlformats.org/presentationml/2006/main">
  <p:tag name="AS_UNIQUEID" val="1658"/>
</p:tagLst>
</file>

<file path=ppt/tags/tag305.xml><?xml version="1.0" encoding="utf-8"?>
<p:tagLst xmlns:p="http://schemas.openxmlformats.org/presentationml/2006/main">
  <p:tag name="AS_UNIQUEID" val="1659"/>
</p:tagLst>
</file>

<file path=ppt/tags/tag306.xml><?xml version="1.0" encoding="utf-8"?>
<p:tagLst xmlns:p="http://schemas.openxmlformats.org/presentationml/2006/main">
  <p:tag name="AS_UNIQUEID" val="1660"/>
</p:tagLst>
</file>

<file path=ppt/tags/tag307.xml><?xml version="1.0" encoding="utf-8"?>
<p:tagLst xmlns:p="http://schemas.openxmlformats.org/presentationml/2006/main">
  <p:tag name="AS_UNIQUEID" val="1661"/>
</p:tagLst>
</file>

<file path=ppt/tags/tag308.xml><?xml version="1.0" encoding="utf-8"?>
<p:tagLst xmlns:p="http://schemas.openxmlformats.org/presentationml/2006/main">
  <p:tag name="AS_UNIQUEID" val="1662"/>
</p:tagLst>
</file>

<file path=ppt/tags/tag309.xml><?xml version="1.0" encoding="utf-8"?>
<p:tagLst xmlns:p="http://schemas.openxmlformats.org/presentationml/2006/main">
  <p:tag name="AS_UNIQUEID" val="1663"/>
</p:tagLst>
</file>

<file path=ppt/tags/tag31.xml><?xml version="1.0" encoding="utf-8"?>
<p:tagLst xmlns:p="http://schemas.openxmlformats.org/presentationml/2006/main">
  <p:tag name="AS_UNIQUEID" val="5120"/>
</p:tagLst>
</file>

<file path=ppt/tags/tag310.xml><?xml version="1.0" encoding="utf-8"?>
<p:tagLst xmlns:p="http://schemas.openxmlformats.org/presentationml/2006/main">
  <p:tag name="AS_UNIQUEID" val="1664"/>
</p:tagLst>
</file>

<file path=ppt/tags/tag311.xml><?xml version="1.0" encoding="utf-8"?>
<p:tagLst xmlns:p="http://schemas.openxmlformats.org/presentationml/2006/main">
  <p:tag name="AS_UNIQUEID" val="1665"/>
</p:tagLst>
</file>

<file path=ppt/tags/tag312.xml><?xml version="1.0" encoding="utf-8"?>
<p:tagLst xmlns:p="http://schemas.openxmlformats.org/presentationml/2006/main">
  <p:tag name="AS_UNIQUEID" val="1666"/>
</p:tagLst>
</file>

<file path=ppt/tags/tag313.xml><?xml version="1.0" encoding="utf-8"?>
<p:tagLst xmlns:p="http://schemas.openxmlformats.org/presentationml/2006/main">
  <p:tag name="AS_UNIQUEID" val="1667"/>
</p:tagLst>
</file>

<file path=ppt/tags/tag314.xml><?xml version="1.0" encoding="utf-8"?>
<p:tagLst xmlns:p="http://schemas.openxmlformats.org/presentationml/2006/main">
  <p:tag name="AS_UNIQUEID" val="1668"/>
</p:tagLst>
</file>

<file path=ppt/tags/tag315.xml><?xml version="1.0" encoding="utf-8"?>
<p:tagLst xmlns:p="http://schemas.openxmlformats.org/presentationml/2006/main">
  <p:tag name="AS_UNIQUEID" val="1669"/>
</p:tagLst>
</file>

<file path=ppt/tags/tag316.xml><?xml version="1.0" encoding="utf-8"?>
<p:tagLst xmlns:p="http://schemas.openxmlformats.org/presentationml/2006/main">
  <p:tag name="AS_UNIQUEID" val="1670"/>
</p:tagLst>
</file>

<file path=ppt/tags/tag317.xml><?xml version="1.0" encoding="utf-8"?>
<p:tagLst xmlns:p="http://schemas.openxmlformats.org/presentationml/2006/main">
  <p:tag name="AS_UNIQUEID" val="1671"/>
</p:tagLst>
</file>

<file path=ppt/tags/tag318.xml><?xml version="1.0" encoding="utf-8"?>
<p:tagLst xmlns:p="http://schemas.openxmlformats.org/presentationml/2006/main">
  <p:tag name="AS_UNIQUEID" val="1672"/>
</p:tagLst>
</file>

<file path=ppt/tags/tag319.xml><?xml version="1.0" encoding="utf-8"?>
<p:tagLst xmlns:p="http://schemas.openxmlformats.org/presentationml/2006/main">
  <p:tag name="AS_UNIQUEID" val="1673"/>
</p:tagLst>
</file>

<file path=ppt/tags/tag32.xml><?xml version="1.0" encoding="utf-8"?>
<p:tagLst xmlns:p="http://schemas.openxmlformats.org/presentationml/2006/main">
  <p:tag name="AS_UNIQUEID" val="5121"/>
</p:tagLst>
</file>

<file path=ppt/tags/tag320.xml><?xml version="1.0" encoding="utf-8"?>
<p:tagLst xmlns:p="http://schemas.openxmlformats.org/presentationml/2006/main">
  <p:tag name="AS_UNIQUEID" val="1674"/>
</p:tagLst>
</file>

<file path=ppt/tags/tag321.xml><?xml version="1.0" encoding="utf-8"?>
<p:tagLst xmlns:p="http://schemas.openxmlformats.org/presentationml/2006/main">
  <p:tag name="AS_UNIQUEID" val="1675"/>
</p:tagLst>
</file>

<file path=ppt/tags/tag322.xml><?xml version="1.0" encoding="utf-8"?>
<p:tagLst xmlns:p="http://schemas.openxmlformats.org/presentationml/2006/main">
  <p:tag name="AS_UNIQUEID" val="1676"/>
</p:tagLst>
</file>

<file path=ppt/tags/tag323.xml><?xml version="1.0" encoding="utf-8"?>
<p:tagLst xmlns:p="http://schemas.openxmlformats.org/presentationml/2006/main">
  <p:tag name="AS_UNIQUEID" val="1677"/>
</p:tagLst>
</file>

<file path=ppt/tags/tag324.xml><?xml version="1.0" encoding="utf-8"?>
<p:tagLst xmlns:p="http://schemas.openxmlformats.org/presentationml/2006/main">
  <p:tag name="AS_UNIQUEID" val="1678"/>
</p:tagLst>
</file>

<file path=ppt/tags/tag325.xml><?xml version="1.0" encoding="utf-8"?>
<p:tagLst xmlns:p="http://schemas.openxmlformats.org/presentationml/2006/main">
  <p:tag name="AS_UNIQUEID" val="1679"/>
</p:tagLst>
</file>

<file path=ppt/tags/tag326.xml><?xml version="1.0" encoding="utf-8"?>
<p:tagLst xmlns:p="http://schemas.openxmlformats.org/presentationml/2006/main">
  <p:tag name="AS_UNIQUEID" val="1680"/>
</p:tagLst>
</file>

<file path=ppt/tags/tag327.xml><?xml version="1.0" encoding="utf-8"?>
<p:tagLst xmlns:p="http://schemas.openxmlformats.org/presentationml/2006/main">
  <p:tag name="AS_UNIQUEID" val="1681"/>
</p:tagLst>
</file>

<file path=ppt/tags/tag328.xml><?xml version="1.0" encoding="utf-8"?>
<p:tagLst xmlns:p="http://schemas.openxmlformats.org/presentationml/2006/main">
  <p:tag name="AS_UNIQUEID" val="1682"/>
</p:tagLst>
</file>

<file path=ppt/tags/tag329.xml><?xml version="1.0" encoding="utf-8"?>
<p:tagLst xmlns:p="http://schemas.openxmlformats.org/presentationml/2006/main">
  <p:tag name="AS_UNIQUEID" val="1683"/>
</p:tagLst>
</file>

<file path=ppt/tags/tag33.xml><?xml version="1.0" encoding="utf-8"?>
<p:tagLst xmlns:p="http://schemas.openxmlformats.org/presentationml/2006/main">
  <p:tag name="AS_UNIQUEID" val="5122"/>
</p:tagLst>
</file>

<file path=ppt/tags/tag330.xml><?xml version="1.0" encoding="utf-8"?>
<p:tagLst xmlns:p="http://schemas.openxmlformats.org/presentationml/2006/main">
  <p:tag name="AS_UNIQUEID" val="1684"/>
</p:tagLst>
</file>

<file path=ppt/tags/tag331.xml><?xml version="1.0" encoding="utf-8"?>
<p:tagLst xmlns:p="http://schemas.openxmlformats.org/presentationml/2006/main">
  <p:tag name="AS_UNIQUEID" val="1685"/>
</p:tagLst>
</file>

<file path=ppt/tags/tag332.xml><?xml version="1.0" encoding="utf-8"?>
<p:tagLst xmlns:p="http://schemas.openxmlformats.org/presentationml/2006/main">
  <p:tag name="AS_UNIQUEID" val="1686"/>
</p:tagLst>
</file>

<file path=ppt/tags/tag333.xml><?xml version="1.0" encoding="utf-8"?>
<p:tagLst xmlns:p="http://schemas.openxmlformats.org/presentationml/2006/main">
  <p:tag name="AS_UNIQUEID" val="1687"/>
</p:tagLst>
</file>

<file path=ppt/tags/tag334.xml><?xml version="1.0" encoding="utf-8"?>
<p:tagLst xmlns:p="http://schemas.openxmlformats.org/presentationml/2006/main">
  <p:tag name="AS_UNIQUEID" val="1688"/>
</p:tagLst>
</file>

<file path=ppt/tags/tag335.xml><?xml version="1.0" encoding="utf-8"?>
<p:tagLst xmlns:p="http://schemas.openxmlformats.org/presentationml/2006/main">
  <p:tag name="AS_UNIQUEID" val="1689"/>
</p:tagLst>
</file>

<file path=ppt/tags/tag336.xml><?xml version="1.0" encoding="utf-8"?>
<p:tagLst xmlns:p="http://schemas.openxmlformats.org/presentationml/2006/main">
  <p:tag name="AS_UNIQUEID" val="1690"/>
</p:tagLst>
</file>

<file path=ppt/tags/tag337.xml><?xml version="1.0" encoding="utf-8"?>
<p:tagLst xmlns:p="http://schemas.openxmlformats.org/presentationml/2006/main">
  <p:tag name="AS_UNIQUEID" val="1691"/>
</p:tagLst>
</file>

<file path=ppt/tags/tag338.xml><?xml version="1.0" encoding="utf-8"?>
<p:tagLst xmlns:p="http://schemas.openxmlformats.org/presentationml/2006/main">
  <p:tag name="AS_UNIQUEID" val="1692"/>
</p:tagLst>
</file>

<file path=ppt/tags/tag339.xml><?xml version="1.0" encoding="utf-8"?>
<p:tagLst xmlns:p="http://schemas.openxmlformats.org/presentationml/2006/main">
  <p:tag name="AS_UNIQUEID" val="1693"/>
</p:tagLst>
</file>

<file path=ppt/tags/tag34.xml><?xml version="1.0" encoding="utf-8"?>
<p:tagLst xmlns:p="http://schemas.openxmlformats.org/presentationml/2006/main">
  <p:tag name="AS_UNIQUEID" val="5123"/>
</p:tagLst>
</file>

<file path=ppt/tags/tag340.xml><?xml version="1.0" encoding="utf-8"?>
<p:tagLst xmlns:p="http://schemas.openxmlformats.org/presentationml/2006/main">
  <p:tag name="AS_UNIQUEID" val="1694"/>
</p:tagLst>
</file>

<file path=ppt/tags/tag341.xml><?xml version="1.0" encoding="utf-8"?>
<p:tagLst xmlns:p="http://schemas.openxmlformats.org/presentationml/2006/main">
  <p:tag name="AS_UNIQUEID" val="1695"/>
</p:tagLst>
</file>

<file path=ppt/tags/tag342.xml><?xml version="1.0" encoding="utf-8"?>
<p:tagLst xmlns:p="http://schemas.openxmlformats.org/presentationml/2006/main">
  <p:tag name="AS_UNIQUEID" val="1697"/>
</p:tagLst>
</file>

<file path=ppt/tags/tag343.xml><?xml version="1.0" encoding="utf-8"?>
<p:tagLst xmlns:p="http://schemas.openxmlformats.org/presentationml/2006/main">
  <p:tag name="AS_UNIQUEID" val="1698"/>
</p:tagLst>
</file>

<file path=ppt/tags/tag344.xml><?xml version="1.0" encoding="utf-8"?>
<p:tagLst xmlns:p="http://schemas.openxmlformats.org/presentationml/2006/main">
  <p:tag name="AS_UNIQUEID" val="1699"/>
</p:tagLst>
</file>

<file path=ppt/tags/tag345.xml><?xml version="1.0" encoding="utf-8"?>
<p:tagLst xmlns:p="http://schemas.openxmlformats.org/presentationml/2006/main">
  <p:tag name="AS_UNIQUEID" val="5286"/>
</p:tagLst>
</file>

<file path=ppt/tags/tag346.xml><?xml version="1.0" encoding="utf-8"?>
<p:tagLst xmlns:p="http://schemas.openxmlformats.org/presentationml/2006/main">
  <p:tag name="AS_UNIQUEID" val="5287"/>
</p:tagLst>
</file>

<file path=ppt/tags/tag347.xml><?xml version="1.0" encoding="utf-8"?>
<p:tagLst xmlns:p="http://schemas.openxmlformats.org/presentationml/2006/main">
  <p:tag name="AS_UNIQUEID" val="5288"/>
</p:tagLst>
</file>

<file path=ppt/tags/tag348.xml><?xml version="1.0" encoding="utf-8"?>
<p:tagLst xmlns:p="http://schemas.openxmlformats.org/presentationml/2006/main">
  <p:tag name="AS_UNIQUEID" val="5289"/>
</p:tagLst>
</file>

<file path=ppt/tags/tag349.xml><?xml version="1.0" encoding="utf-8"?>
<p:tagLst xmlns:p="http://schemas.openxmlformats.org/presentationml/2006/main">
  <p:tag name="AS_UNIQUEID" val="5290"/>
</p:tagLst>
</file>

<file path=ppt/tags/tag35.xml><?xml version="1.0" encoding="utf-8"?>
<p:tagLst xmlns:p="http://schemas.openxmlformats.org/presentationml/2006/main">
  <p:tag name="AS_UNIQUEID" val="5124"/>
</p:tagLst>
</file>

<file path=ppt/tags/tag350.xml><?xml version="1.0" encoding="utf-8"?>
<p:tagLst xmlns:p="http://schemas.openxmlformats.org/presentationml/2006/main">
  <p:tag name="KSO_WM_BEAUTIFY_FLAG" val="#wm#"/>
  <p:tag name="KSO_WM_SLIDE_ID" val="custom20202548_7"/>
  <p:tag name="KSO_WM_SLIDE_INDEX" val="7"/>
  <p:tag name="KSO_WM_SLIDE_ITEM_CNT" val="0"/>
  <p:tag name="KSO_WM_SLIDE_LAYOUT" val="a_f"/>
  <p:tag name="KSO_WM_SLIDE_LAYOUT_CNT" val="1_1"/>
  <p:tag name="KSO_WM_SLIDE_POSITION" val="100*98"/>
  <p:tag name="KSO_WM_SLIDE_SIZE" val="758*343"/>
  <p:tag name="KSO_WM_SLIDE_SUBTYPE" val="pureTxt"/>
  <p:tag name="KSO_WM_SLIDE_TYPE" val="text"/>
  <p:tag name="KSO_WM_TAG_VERSION" val="1.0"/>
  <p:tag name="KSO_WM_TEMPLATE_CATEGORY" val="custom"/>
  <p:tag name="KSO_WM_TEMPLATE_COLOR_TYPE" val="0"/>
  <p:tag name="KSO_WM_TEMPLATE_INDEX" val="20202548"/>
  <p:tag name="KSO_WM_TEMPLATE_MASTER_THUMB_INDEX" val="0"/>
  <p:tag name="KSO_WM_TEMPLATE_MASTER_TYPE" val="1"/>
  <p:tag name="KSO_WM_TEMPLATE_SUBCATEGORY" val="0"/>
  <p:tag name="KSO_WM_UNIT_SHOW_EDIT_AREA_INDICATION" val="0"/>
</p:tagLst>
</file>

<file path=ppt/tags/tag351.xml><?xml version="1.0" encoding="utf-8"?>
<p:tagLst xmlns:p="http://schemas.openxmlformats.org/presentationml/2006/main">
  <p:tag name="AS_UNIQUEID" val="5291"/>
</p:tagLst>
</file>

<file path=ppt/tags/tag352.xml><?xml version="1.0" encoding="utf-8"?>
<p:tagLst xmlns:p="http://schemas.openxmlformats.org/presentationml/2006/main">
  <p:tag name="AS_UNIQUEID" val="722"/>
</p:tagLst>
</file>

<file path=ppt/tags/tag353.xml><?xml version="1.0" encoding="utf-8"?>
<p:tagLst xmlns:p="http://schemas.openxmlformats.org/presentationml/2006/main">
  <p:tag name="AS_UNIQUEID" val="725"/>
</p:tagLst>
</file>

<file path=ppt/tags/tag354.xml><?xml version="1.0" encoding="utf-8"?>
<p:tagLst xmlns:p="http://schemas.openxmlformats.org/presentationml/2006/main">
  <p:tag name="AS_UNIQUEID" val="726"/>
</p:tagLst>
</file>

<file path=ppt/tags/tag355.xml><?xml version="1.0" encoding="utf-8"?>
<p:tagLst xmlns:p="http://schemas.openxmlformats.org/presentationml/2006/main">
  <p:tag name="AS_UNIQUEID" val="727"/>
</p:tagLst>
</file>

<file path=ppt/tags/tag356.xml><?xml version="1.0" encoding="utf-8"?>
<p:tagLst xmlns:p="http://schemas.openxmlformats.org/presentationml/2006/main">
  <p:tag name="AS_UNIQUEID" val="728"/>
</p:tagLst>
</file>

<file path=ppt/tags/tag357.xml><?xml version="1.0" encoding="utf-8"?>
<p:tagLst xmlns:p="http://schemas.openxmlformats.org/presentationml/2006/main">
  <p:tag name="AS_UNIQUEID" val="729"/>
</p:tagLst>
</file>

<file path=ppt/tags/tag358.xml><?xml version="1.0" encoding="utf-8"?>
<p:tagLst xmlns:p="http://schemas.openxmlformats.org/presentationml/2006/main">
  <p:tag name="AS_UNIQUEID" val="730"/>
</p:tagLst>
</file>

<file path=ppt/tags/tag359.xml><?xml version="1.0" encoding="utf-8"?>
<p:tagLst xmlns:p="http://schemas.openxmlformats.org/presentationml/2006/main">
  <p:tag name="AS_UNIQUEID" val="731"/>
</p:tagLst>
</file>

<file path=ppt/tags/tag36.xml><?xml version="1.0" encoding="utf-8"?>
<p:tagLst xmlns:p="http://schemas.openxmlformats.org/presentationml/2006/main">
  <p:tag name="AS_UNIQUEID" val="5125"/>
</p:tagLst>
</file>

<file path=ppt/tags/tag360.xml><?xml version="1.0" encoding="utf-8"?>
<p:tagLst xmlns:p="http://schemas.openxmlformats.org/presentationml/2006/main">
  <p:tag name="AS_UNIQUEID" val="732"/>
</p:tagLst>
</file>

<file path=ppt/tags/tag361.xml><?xml version="1.0" encoding="utf-8"?>
<p:tagLst xmlns:p="http://schemas.openxmlformats.org/presentationml/2006/main">
  <p:tag name="AS_UNIQUEID" val="733"/>
</p:tagLst>
</file>

<file path=ppt/tags/tag362.xml><?xml version="1.0" encoding="utf-8"?>
<p:tagLst xmlns:p="http://schemas.openxmlformats.org/presentationml/2006/main">
  <p:tag name="AS_UNIQUEID" val="734"/>
</p:tagLst>
</file>

<file path=ppt/tags/tag363.xml><?xml version="1.0" encoding="utf-8"?>
<p:tagLst xmlns:p="http://schemas.openxmlformats.org/presentationml/2006/main">
  <p:tag name="AS_UNIQUEID" val="735"/>
</p:tagLst>
</file>

<file path=ppt/tags/tag364.xml><?xml version="1.0" encoding="utf-8"?>
<p:tagLst xmlns:p="http://schemas.openxmlformats.org/presentationml/2006/main">
  <p:tag name="AS_UNIQUEID" val="736"/>
</p:tagLst>
</file>

<file path=ppt/tags/tag365.xml><?xml version="1.0" encoding="utf-8"?>
<p:tagLst xmlns:p="http://schemas.openxmlformats.org/presentationml/2006/main">
  <p:tag name="AS_UNIQUEID" val="737"/>
</p:tagLst>
</file>

<file path=ppt/tags/tag366.xml><?xml version="1.0" encoding="utf-8"?>
<p:tagLst xmlns:p="http://schemas.openxmlformats.org/presentationml/2006/main">
  <p:tag name="AS_UNIQUEID" val="738"/>
</p:tagLst>
</file>

<file path=ppt/tags/tag367.xml><?xml version="1.0" encoding="utf-8"?>
<p:tagLst xmlns:p="http://schemas.openxmlformats.org/presentationml/2006/main">
  <p:tag name="AS_UNIQUEID" val="739"/>
</p:tagLst>
</file>

<file path=ppt/tags/tag368.xml><?xml version="1.0" encoding="utf-8"?>
<p:tagLst xmlns:p="http://schemas.openxmlformats.org/presentationml/2006/main">
  <p:tag name="AS_UNIQUEID" val="740"/>
</p:tagLst>
</file>

<file path=ppt/tags/tag369.xml><?xml version="1.0" encoding="utf-8"?>
<p:tagLst xmlns:p="http://schemas.openxmlformats.org/presentationml/2006/main">
  <p:tag name="AS_UNIQUEID" val="741"/>
</p:tagLst>
</file>

<file path=ppt/tags/tag37.xml><?xml version="1.0" encoding="utf-8"?>
<p:tagLst xmlns:p="http://schemas.openxmlformats.org/presentationml/2006/main">
  <p:tag name="AS_UNIQUEID" val="5126"/>
</p:tagLst>
</file>

<file path=ppt/tags/tag370.xml><?xml version="1.0" encoding="utf-8"?>
<p:tagLst xmlns:p="http://schemas.openxmlformats.org/presentationml/2006/main">
  <p:tag name="AS_UNIQUEID" val="742"/>
</p:tagLst>
</file>

<file path=ppt/tags/tag371.xml><?xml version="1.0" encoding="utf-8"?>
<p:tagLst xmlns:p="http://schemas.openxmlformats.org/presentationml/2006/main">
  <p:tag name="AS_UNIQUEID" val="743"/>
</p:tagLst>
</file>

<file path=ppt/tags/tag372.xml><?xml version="1.0" encoding="utf-8"?>
<p:tagLst xmlns:p="http://schemas.openxmlformats.org/presentationml/2006/main">
  <p:tag name="AS_UNIQUEID" val="744"/>
</p:tagLst>
</file>

<file path=ppt/tags/tag373.xml><?xml version="1.0" encoding="utf-8"?>
<p:tagLst xmlns:p="http://schemas.openxmlformats.org/presentationml/2006/main">
  <p:tag name="AS_UNIQUEID" val="745"/>
</p:tagLst>
</file>

<file path=ppt/tags/tag374.xml><?xml version="1.0" encoding="utf-8"?>
<p:tagLst xmlns:p="http://schemas.openxmlformats.org/presentationml/2006/main">
  <p:tag name="AS_UNIQUEID" val="746"/>
</p:tagLst>
</file>

<file path=ppt/tags/tag375.xml><?xml version="1.0" encoding="utf-8"?>
<p:tagLst xmlns:p="http://schemas.openxmlformats.org/presentationml/2006/main">
  <p:tag name="AS_UNIQUEID" val="750"/>
</p:tagLst>
</file>

<file path=ppt/tags/tag376.xml><?xml version="1.0" encoding="utf-8"?>
<p:tagLst xmlns:p="http://schemas.openxmlformats.org/presentationml/2006/main">
  <p:tag name="AS_UNIQUEID" val="751"/>
</p:tagLst>
</file>

<file path=ppt/tags/tag377.xml><?xml version="1.0" encoding="utf-8"?>
<p:tagLst xmlns:p="http://schemas.openxmlformats.org/presentationml/2006/main">
  <p:tag name="AS_UNIQUEID" val="752"/>
</p:tagLst>
</file>

<file path=ppt/tags/tag378.xml><?xml version="1.0" encoding="utf-8"?>
<p:tagLst xmlns:p="http://schemas.openxmlformats.org/presentationml/2006/main">
  <p:tag name="AS_UNIQUEID" val="753"/>
</p:tagLst>
</file>

<file path=ppt/tags/tag379.xml><?xml version="1.0" encoding="utf-8"?>
<p:tagLst xmlns:p="http://schemas.openxmlformats.org/presentationml/2006/main">
  <p:tag name="AS_UNIQUEID" val="754"/>
</p:tagLst>
</file>

<file path=ppt/tags/tag38.xml><?xml version="1.0" encoding="utf-8"?>
<p:tagLst xmlns:p="http://schemas.openxmlformats.org/presentationml/2006/main">
  <p:tag name="AS_UNIQUEID" val="5127"/>
</p:tagLst>
</file>

<file path=ppt/tags/tag380.xml><?xml version="1.0" encoding="utf-8"?>
<p:tagLst xmlns:p="http://schemas.openxmlformats.org/presentationml/2006/main">
  <p:tag name="AS_UNIQUEID" val="755"/>
</p:tagLst>
</file>

<file path=ppt/tags/tag381.xml><?xml version="1.0" encoding="utf-8"?>
<p:tagLst xmlns:p="http://schemas.openxmlformats.org/presentationml/2006/main">
  <p:tag name="AS_UNIQUEID" val="756"/>
</p:tagLst>
</file>

<file path=ppt/tags/tag382.xml><?xml version="1.0" encoding="utf-8"?>
<p:tagLst xmlns:p="http://schemas.openxmlformats.org/presentationml/2006/main">
  <p:tag name="AS_UNIQUEID" val="757"/>
</p:tagLst>
</file>

<file path=ppt/tags/tag383.xml><?xml version="1.0" encoding="utf-8"?>
<p:tagLst xmlns:p="http://schemas.openxmlformats.org/presentationml/2006/main">
  <p:tag name="AS_UNIQUEID" val="758"/>
</p:tagLst>
</file>

<file path=ppt/tags/tag384.xml><?xml version="1.0" encoding="utf-8"?>
<p:tagLst xmlns:p="http://schemas.openxmlformats.org/presentationml/2006/main">
  <p:tag name="AS_UNIQUEID" val="5292"/>
</p:tagLst>
</file>

<file path=ppt/tags/tag385.xml><?xml version="1.0" encoding="utf-8"?>
<p:tagLst xmlns:p="http://schemas.openxmlformats.org/presentationml/2006/main">
  <p:tag name="AS_UNIQUEID" val="759"/>
</p:tagLst>
</file>

<file path=ppt/tags/tag386.xml><?xml version="1.0" encoding="utf-8"?>
<p:tagLst xmlns:p="http://schemas.openxmlformats.org/presentationml/2006/main">
  <p:tag name="AS_UNIQUEID" val="762"/>
</p:tagLst>
</file>

<file path=ppt/tags/tag387.xml><?xml version="1.0" encoding="utf-8"?>
<p:tagLst xmlns:p="http://schemas.openxmlformats.org/presentationml/2006/main">
  <p:tag name="AS_UNIQUEID" val="770"/>
</p:tagLst>
</file>

<file path=ppt/tags/tag388.xml><?xml version="1.0" encoding="utf-8"?>
<p:tagLst xmlns:p="http://schemas.openxmlformats.org/presentationml/2006/main">
  <p:tag name="AS_UNIQUEID" val="771"/>
</p:tagLst>
</file>

<file path=ppt/tags/tag389.xml><?xml version="1.0" encoding="utf-8"?>
<p:tagLst xmlns:p="http://schemas.openxmlformats.org/presentationml/2006/main">
  <p:tag name="AS_UNIQUEID" val="779"/>
</p:tagLst>
</file>

<file path=ppt/tags/tag39.xml><?xml version="1.0" encoding="utf-8"?>
<p:tagLst xmlns:p="http://schemas.openxmlformats.org/presentationml/2006/main">
  <p:tag name="AS_UNIQUEID" val="5128"/>
</p:tagLst>
</file>

<file path=ppt/tags/tag390.xml><?xml version="1.0" encoding="utf-8"?>
<p:tagLst xmlns:p="http://schemas.openxmlformats.org/presentationml/2006/main">
  <p:tag name="AS_UNIQUEID" val="1720"/>
</p:tagLst>
</file>

<file path=ppt/tags/tag391.xml><?xml version="1.0" encoding="utf-8"?>
<p:tagLst xmlns:p="http://schemas.openxmlformats.org/presentationml/2006/main">
  <p:tag name="AS_UNIQUEID" val="5293"/>
</p:tagLst>
</file>

<file path=ppt/tags/tag392.xml><?xml version="1.0" encoding="utf-8"?>
<p:tagLst xmlns:p="http://schemas.openxmlformats.org/presentationml/2006/main">
  <p:tag name="AS_UNIQUEID" val="5294"/>
</p:tagLst>
</file>

<file path=ppt/tags/tag393.xml><?xml version="1.0" encoding="utf-8"?>
<p:tagLst xmlns:p="http://schemas.openxmlformats.org/presentationml/2006/main">
  <p:tag name="AS_UNIQUEID" val="5295"/>
</p:tagLst>
</file>

<file path=ppt/tags/tag394.xml><?xml version="1.0" encoding="utf-8"?>
<p:tagLst xmlns:p="http://schemas.openxmlformats.org/presentationml/2006/main">
  <p:tag name="AS_UNIQUEID" val="5296"/>
</p:tagLst>
</file>

<file path=ppt/tags/tag395.xml><?xml version="1.0" encoding="utf-8"?>
<p:tagLst xmlns:p="http://schemas.openxmlformats.org/presentationml/2006/main">
  <p:tag name="AS_UNIQUEID" val="5297"/>
</p:tagLst>
</file>

<file path=ppt/tags/tag396.xml><?xml version="1.0" encoding="utf-8"?>
<p:tagLst xmlns:p="http://schemas.openxmlformats.org/presentationml/2006/main">
  <p:tag name="KSO_WM_BEAUTIFY_FLAG" val="#wm#"/>
  <p:tag name="KSO_WM_SLIDE_ID" val="custom20202548_7"/>
  <p:tag name="KSO_WM_SLIDE_INDEX" val="7"/>
  <p:tag name="KSO_WM_SLIDE_ITEM_CNT" val="0"/>
  <p:tag name="KSO_WM_SLIDE_LAYOUT" val="a_f"/>
  <p:tag name="KSO_WM_SLIDE_LAYOUT_CNT" val="1_1"/>
  <p:tag name="KSO_WM_SLIDE_POSITION" val="100*98"/>
  <p:tag name="KSO_WM_SLIDE_SIZE" val="758*343"/>
  <p:tag name="KSO_WM_SLIDE_SUBTYPE" val="pureTxt"/>
  <p:tag name="KSO_WM_SLIDE_TYPE" val="text"/>
  <p:tag name="KSO_WM_TAG_VERSION" val="1.0"/>
  <p:tag name="KSO_WM_TEMPLATE_CATEGORY" val="custom"/>
  <p:tag name="KSO_WM_TEMPLATE_COLOR_TYPE" val="0"/>
  <p:tag name="KSO_WM_TEMPLATE_INDEX" val="20202548"/>
  <p:tag name="KSO_WM_TEMPLATE_MASTER_THUMB_INDEX" val="0"/>
  <p:tag name="KSO_WM_TEMPLATE_MASTER_TYPE" val="1"/>
  <p:tag name="KSO_WM_TEMPLATE_SUBCATEGORY" val="0"/>
  <p:tag name="KSO_WM_UNIT_SHOW_EDIT_AREA_INDICATION" val="0"/>
</p:tagLst>
</file>

<file path=ppt/tags/tag397.xml><?xml version="1.0" encoding="utf-8"?>
<p:tagLst xmlns:p="http://schemas.openxmlformats.org/presentationml/2006/main">
  <p:tag name="AS_UNIQUEID" val="5298"/>
</p:tagLst>
</file>

<file path=ppt/tags/tag398.xml><?xml version="1.0" encoding="utf-8"?>
<p:tagLst xmlns:p="http://schemas.openxmlformats.org/presentationml/2006/main">
  <p:tag name="AS_UNIQUEID" val="820"/>
</p:tagLst>
</file>

<file path=ppt/tags/tag399.xml><?xml version="1.0" encoding="utf-8"?>
<p:tagLst xmlns:p="http://schemas.openxmlformats.org/presentationml/2006/main">
  <p:tag name="AS_UNIQUEID" val="821"/>
</p:tagLst>
</file>

<file path=ppt/tags/tag4.xml><?xml version="1.0" encoding="utf-8"?>
<p:tagLst xmlns:p="http://schemas.openxmlformats.org/presentationml/2006/main">
  <p:tag name="AS_UNIQUEID" val="5093"/>
</p:tagLst>
</file>

<file path=ppt/tags/tag40.xml><?xml version="1.0" encoding="utf-8"?>
<p:tagLst xmlns:p="http://schemas.openxmlformats.org/presentationml/2006/main">
  <p:tag name="AS_UNIQUEID" val="5129"/>
</p:tagLst>
</file>

<file path=ppt/tags/tag400.xml><?xml version="1.0" encoding="utf-8"?>
<p:tagLst xmlns:p="http://schemas.openxmlformats.org/presentationml/2006/main">
  <p:tag name="AS_UNIQUEID" val="822"/>
</p:tagLst>
</file>

<file path=ppt/tags/tag401.xml><?xml version="1.0" encoding="utf-8"?>
<p:tagLst xmlns:p="http://schemas.openxmlformats.org/presentationml/2006/main">
  <p:tag name="AS_UNIQUEID" val="823"/>
</p:tagLst>
</file>

<file path=ppt/tags/tag402.xml><?xml version="1.0" encoding="utf-8"?>
<p:tagLst xmlns:p="http://schemas.openxmlformats.org/presentationml/2006/main">
  <p:tag name="AS_UNIQUEID" val="824"/>
</p:tagLst>
</file>

<file path=ppt/tags/tag403.xml><?xml version="1.0" encoding="utf-8"?>
<p:tagLst xmlns:p="http://schemas.openxmlformats.org/presentationml/2006/main">
  <p:tag name="AS_UNIQUEID" val="825"/>
</p:tagLst>
</file>

<file path=ppt/tags/tag404.xml><?xml version="1.0" encoding="utf-8"?>
<p:tagLst xmlns:p="http://schemas.openxmlformats.org/presentationml/2006/main">
  <p:tag name="AS_UNIQUEID" val="826"/>
</p:tagLst>
</file>

<file path=ppt/tags/tag405.xml><?xml version="1.0" encoding="utf-8"?>
<p:tagLst xmlns:p="http://schemas.openxmlformats.org/presentationml/2006/main">
  <p:tag name="AS_UNIQUEID" val="827"/>
</p:tagLst>
</file>

<file path=ppt/tags/tag406.xml><?xml version="1.0" encoding="utf-8"?>
<p:tagLst xmlns:p="http://schemas.openxmlformats.org/presentationml/2006/main">
  <p:tag name="AS_UNIQUEID" val="828"/>
</p:tagLst>
</file>

<file path=ppt/tags/tag407.xml><?xml version="1.0" encoding="utf-8"?>
<p:tagLst xmlns:p="http://schemas.openxmlformats.org/presentationml/2006/main">
  <p:tag name="AS_UNIQUEID" val="829"/>
</p:tagLst>
</file>

<file path=ppt/tags/tag408.xml><?xml version="1.0" encoding="utf-8"?>
<p:tagLst xmlns:p="http://schemas.openxmlformats.org/presentationml/2006/main">
  <p:tag name="AS_UNIQUEID" val="830"/>
</p:tagLst>
</file>

<file path=ppt/tags/tag409.xml><?xml version="1.0" encoding="utf-8"?>
<p:tagLst xmlns:p="http://schemas.openxmlformats.org/presentationml/2006/main">
  <p:tag name="AS_UNIQUEID" val="831"/>
</p:tagLst>
</file>

<file path=ppt/tags/tag41.xml><?xml version="1.0" encoding="utf-8"?>
<p:tagLst xmlns:p="http://schemas.openxmlformats.org/presentationml/2006/main">
  <p:tag name="AS_UNIQUEID" val="5130"/>
</p:tagLst>
</file>

<file path=ppt/tags/tag410.xml><?xml version="1.0" encoding="utf-8"?>
<p:tagLst xmlns:p="http://schemas.openxmlformats.org/presentationml/2006/main">
  <p:tag name="AS_UNIQUEID" val="832"/>
</p:tagLst>
</file>

<file path=ppt/tags/tag411.xml><?xml version="1.0" encoding="utf-8"?>
<p:tagLst xmlns:p="http://schemas.openxmlformats.org/presentationml/2006/main">
  <p:tag name="AS_UNIQUEID" val="833"/>
</p:tagLst>
</file>

<file path=ppt/tags/tag412.xml><?xml version="1.0" encoding="utf-8"?>
<p:tagLst xmlns:p="http://schemas.openxmlformats.org/presentationml/2006/main">
  <p:tag name="AS_UNIQUEID" val="834"/>
</p:tagLst>
</file>

<file path=ppt/tags/tag413.xml><?xml version="1.0" encoding="utf-8"?>
<p:tagLst xmlns:p="http://schemas.openxmlformats.org/presentationml/2006/main">
  <p:tag name="AS_UNIQUEID" val="835"/>
</p:tagLst>
</file>

<file path=ppt/tags/tag414.xml><?xml version="1.0" encoding="utf-8"?>
<p:tagLst xmlns:p="http://schemas.openxmlformats.org/presentationml/2006/main">
  <p:tag name="AS_UNIQUEID" val="836"/>
</p:tagLst>
</file>

<file path=ppt/tags/tag415.xml><?xml version="1.0" encoding="utf-8"?>
<p:tagLst xmlns:p="http://schemas.openxmlformats.org/presentationml/2006/main">
  <p:tag name="AS_UNIQUEID" val="837"/>
</p:tagLst>
</file>

<file path=ppt/tags/tag416.xml><?xml version="1.0" encoding="utf-8"?>
<p:tagLst xmlns:p="http://schemas.openxmlformats.org/presentationml/2006/main">
  <p:tag name="AS_UNIQUEID" val="838"/>
</p:tagLst>
</file>

<file path=ppt/tags/tag417.xml><?xml version="1.0" encoding="utf-8"?>
<p:tagLst xmlns:p="http://schemas.openxmlformats.org/presentationml/2006/main">
  <p:tag name="AS_UNIQUEID" val="839"/>
</p:tagLst>
</file>

<file path=ppt/tags/tag418.xml><?xml version="1.0" encoding="utf-8"?>
<p:tagLst xmlns:p="http://schemas.openxmlformats.org/presentationml/2006/main">
  <p:tag name="AS_UNIQUEID" val="840"/>
</p:tagLst>
</file>

<file path=ppt/tags/tag419.xml><?xml version="1.0" encoding="utf-8"?>
<p:tagLst xmlns:p="http://schemas.openxmlformats.org/presentationml/2006/main">
  <p:tag name="AS_UNIQUEID" val="841"/>
</p:tagLst>
</file>

<file path=ppt/tags/tag42.xml><?xml version="1.0" encoding="utf-8"?>
<p:tagLst xmlns:p="http://schemas.openxmlformats.org/presentationml/2006/main">
  <p:tag name="AS_UNIQUEID" val="5131"/>
</p:tagLst>
</file>

<file path=ppt/tags/tag420.xml><?xml version="1.0" encoding="utf-8"?>
<p:tagLst xmlns:p="http://schemas.openxmlformats.org/presentationml/2006/main">
  <p:tag name="AS_UNIQUEID" val="842"/>
</p:tagLst>
</file>

<file path=ppt/tags/tag421.xml><?xml version="1.0" encoding="utf-8"?>
<p:tagLst xmlns:p="http://schemas.openxmlformats.org/presentationml/2006/main">
  <p:tag name="AS_UNIQUEID" val="843"/>
</p:tagLst>
</file>

<file path=ppt/tags/tag422.xml><?xml version="1.0" encoding="utf-8"?>
<p:tagLst xmlns:p="http://schemas.openxmlformats.org/presentationml/2006/main">
  <p:tag name="AS_UNIQUEID" val="844"/>
</p:tagLst>
</file>

<file path=ppt/tags/tag423.xml><?xml version="1.0" encoding="utf-8"?>
<p:tagLst xmlns:p="http://schemas.openxmlformats.org/presentationml/2006/main">
  <p:tag name="AS_UNIQUEID" val="845"/>
</p:tagLst>
</file>

<file path=ppt/tags/tag424.xml><?xml version="1.0" encoding="utf-8"?>
<p:tagLst xmlns:p="http://schemas.openxmlformats.org/presentationml/2006/main">
  <p:tag name="AS_UNIQUEID" val="846"/>
</p:tagLst>
</file>

<file path=ppt/tags/tag425.xml><?xml version="1.0" encoding="utf-8"?>
<p:tagLst xmlns:p="http://schemas.openxmlformats.org/presentationml/2006/main">
  <p:tag name="AS_UNIQUEID" val="847"/>
</p:tagLst>
</file>

<file path=ppt/tags/tag426.xml><?xml version="1.0" encoding="utf-8"?>
<p:tagLst xmlns:p="http://schemas.openxmlformats.org/presentationml/2006/main">
  <p:tag name="AS_UNIQUEID" val="848"/>
</p:tagLst>
</file>

<file path=ppt/tags/tag427.xml><?xml version="1.0" encoding="utf-8"?>
<p:tagLst xmlns:p="http://schemas.openxmlformats.org/presentationml/2006/main">
  <p:tag name="AS_UNIQUEID" val="849"/>
</p:tagLst>
</file>

<file path=ppt/tags/tag428.xml><?xml version="1.0" encoding="utf-8"?>
<p:tagLst xmlns:p="http://schemas.openxmlformats.org/presentationml/2006/main">
  <p:tag name="AS_UNIQUEID" val="850"/>
</p:tagLst>
</file>

<file path=ppt/tags/tag429.xml><?xml version="1.0" encoding="utf-8"?>
<p:tagLst xmlns:p="http://schemas.openxmlformats.org/presentationml/2006/main">
  <p:tag name="AS_UNIQUEID" val="851"/>
</p:tagLst>
</file>

<file path=ppt/tags/tag43.xml><?xml version="1.0" encoding="utf-8"?>
<p:tagLst xmlns:p="http://schemas.openxmlformats.org/presentationml/2006/main">
  <p:tag name="AS_UNIQUEID" val="5132"/>
</p:tagLst>
</file>

<file path=ppt/tags/tag430.xml><?xml version="1.0" encoding="utf-8"?>
<p:tagLst xmlns:p="http://schemas.openxmlformats.org/presentationml/2006/main">
  <p:tag name="AS_UNIQUEID" val="852"/>
</p:tagLst>
</file>

<file path=ppt/tags/tag431.xml><?xml version="1.0" encoding="utf-8"?>
<p:tagLst xmlns:p="http://schemas.openxmlformats.org/presentationml/2006/main">
  <p:tag name="AS_UNIQUEID" val="853"/>
</p:tagLst>
</file>

<file path=ppt/tags/tag432.xml><?xml version="1.0" encoding="utf-8"?>
<p:tagLst xmlns:p="http://schemas.openxmlformats.org/presentationml/2006/main">
  <p:tag name="AS_UNIQUEID" val="854"/>
</p:tagLst>
</file>

<file path=ppt/tags/tag433.xml><?xml version="1.0" encoding="utf-8"?>
<p:tagLst xmlns:p="http://schemas.openxmlformats.org/presentationml/2006/main">
  <p:tag name="AS_UNIQUEID" val="855"/>
</p:tagLst>
</file>

<file path=ppt/tags/tag434.xml><?xml version="1.0" encoding="utf-8"?>
<p:tagLst xmlns:p="http://schemas.openxmlformats.org/presentationml/2006/main">
  <p:tag name="AS_UNIQUEID" val="856"/>
</p:tagLst>
</file>

<file path=ppt/tags/tag435.xml><?xml version="1.0" encoding="utf-8"?>
<p:tagLst xmlns:p="http://schemas.openxmlformats.org/presentationml/2006/main">
  <p:tag name="AS_UNIQUEID" val="857"/>
</p:tagLst>
</file>

<file path=ppt/tags/tag436.xml><?xml version="1.0" encoding="utf-8"?>
<p:tagLst xmlns:p="http://schemas.openxmlformats.org/presentationml/2006/main">
  <p:tag name="AS_UNIQUEID" val="858"/>
</p:tagLst>
</file>

<file path=ppt/tags/tag437.xml><?xml version="1.0" encoding="utf-8"?>
<p:tagLst xmlns:p="http://schemas.openxmlformats.org/presentationml/2006/main">
  <p:tag name="AS_UNIQUEID" val="859"/>
</p:tagLst>
</file>

<file path=ppt/tags/tag438.xml><?xml version="1.0" encoding="utf-8"?>
<p:tagLst xmlns:p="http://schemas.openxmlformats.org/presentationml/2006/main">
  <p:tag name="AS_UNIQUEID" val="860"/>
</p:tagLst>
</file>

<file path=ppt/tags/tag439.xml><?xml version="1.0" encoding="utf-8"?>
<p:tagLst xmlns:p="http://schemas.openxmlformats.org/presentationml/2006/main">
  <p:tag name="AS_UNIQUEID" val="861"/>
</p:tagLst>
</file>

<file path=ppt/tags/tag44.xml><?xml version="1.0" encoding="utf-8"?>
<p:tagLst xmlns:p="http://schemas.openxmlformats.org/presentationml/2006/main">
  <p:tag name="AS_UNIQUEID" val="5133"/>
</p:tagLst>
</file>

<file path=ppt/tags/tag440.xml><?xml version="1.0" encoding="utf-8"?>
<p:tagLst xmlns:p="http://schemas.openxmlformats.org/presentationml/2006/main">
  <p:tag name="AS_UNIQUEID" val="862"/>
</p:tagLst>
</file>

<file path=ppt/tags/tag441.xml><?xml version="1.0" encoding="utf-8"?>
<p:tagLst xmlns:p="http://schemas.openxmlformats.org/presentationml/2006/main">
  <p:tag name="AS_UNIQUEID" val="863"/>
</p:tagLst>
</file>

<file path=ppt/tags/tag442.xml><?xml version="1.0" encoding="utf-8"?>
<p:tagLst xmlns:p="http://schemas.openxmlformats.org/presentationml/2006/main">
  <p:tag name="AS_UNIQUEID" val="864"/>
</p:tagLst>
</file>

<file path=ppt/tags/tag443.xml><?xml version="1.0" encoding="utf-8"?>
<p:tagLst xmlns:p="http://schemas.openxmlformats.org/presentationml/2006/main">
  <p:tag name="AS_UNIQUEID" val="865"/>
</p:tagLst>
</file>

<file path=ppt/tags/tag444.xml><?xml version="1.0" encoding="utf-8"?>
<p:tagLst xmlns:p="http://schemas.openxmlformats.org/presentationml/2006/main">
  <p:tag name="AS_UNIQUEID" val="866"/>
</p:tagLst>
</file>

<file path=ppt/tags/tag445.xml><?xml version="1.0" encoding="utf-8"?>
<p:tagLst xmlns:p="http://schemas.openxmlformats.org/presentationml/2006/main">
  <p:tag name="AS_UNIQUEID" val="867"/>
</p:tagLst>
</file>

<file path=ppt/tags/tag446.xml><?xml version="1.0" encoding="utf-8"?>
<p:tagLst xmlns:p="http://schemas.openxmlformats.org/presentationml/2006/main">
  <p:tag name="AS_UNIQUEID" val="868"/>
</p:tagLst>
</file>

<file path=ppt/tags/tag447.xml><?xml version="1.0" encoding="utf-8"?>
<p:tagLst xmlns:p="http://schemas.openxmlformats.org/presentationml/2006/main">
  <p:tag name="AS_UNIQUEID" val="869"/>
</p:tagLst>
</file>

<file path=ppt/tags/tag448.xml><?xml version="1.0" encoding="utf-8"?>
<p:tagLst xmlns:p="http://schemas.openxmlformats.org/presentationml/2006/main">
  <p:tag name="AS_UNIQUEID" val="870"/>
</p:tagLst>
</file>

<file path=ppt/tags/tag449.xml><?xml version="1.0" encoding="utf-8"?>
<p:tagLst xmlns:p="http://schemas.openxmlformats.org/presentationml/2006/main">
  <p:tag name="AS_UNIQUEID" val="871"/>
</p:tagLst>
</file>

<file path=ppt/tags/tag45.xml><?xml version="1.0" encoding="utf-8"?>
<p:tagLst xmlns:p="http://schemas.openxmlformats.org/presentationml/2006/main">
  <p:tag name="AS_UNIQUEID" val="5134"/>
</p:tagLst>
</file>

<file path=ppt/tags/tag450.xml><?xml version="1.0" encoding="utf-8"?>
<p:tagLst xmlns:p="http://schemas.openxmlformats.org/presentationml/2006/main">
  <p:tag name="AS_UNIQUEID" val="872"/>
</p:tagLst>
</file>

<file path=ppt/tags/tag451.xml><?xml version="1.0" encoding="utf-8"?>
<p:tagLst xmlns:p="http://schemas.openxmlformats.org/presentationml/2006/main">
  <p:tag name="AS_UNIQUEID" val="873"/>
</p:tagLst>
</file>

<file path=ppt/tags/tag452.xml><?xml version="1.0" encoding="utf-8"?>
<p:tagLst xmlns:p="http://schemas.openxmlformats.org/presentationml/2006/main">
  <p:tag name="AS_UNIQUEID" val="874"/>
</p:tagLst>
</file>

<file path=ppt/tags/tag453.xml><?xml version="1.0" encoding="utf-8"?>
<p:tagLst xmlns:p="http://schemas.openxmlformats.org/presentationml/2006/main">
  <p:tag name="AS_UNIQUEID" val="875"/>
</p:tagLst>
</file>

<file path=ppt/tags/tag454.xml><?xml version="1.0" encoding="utf-8"?>
<p:tagLst xmlns:p="http://schemas.openxmlformats.org/presentationml/2006/main">
  <p:tag name="AS_UNIQUEID" val="876"/>
</p:tagLst>
</file>

<file path=ppt/tags/tag455.xml><?xml version="1.0" encoding="utf-8"?>
<p:tagLst xmlns:p="http://schemas.openxmlformats.org/presentationml/2006/main">
  <p:tag name="AS_UNIQUEID" val="877"/>
</p:tagLst>
</file>

<file path=ppt/tags/tag456.xml><?xml version="1.0" encoding="utf-8"?>
<p:tagLst xmlns:p="http://schemas.openxmlformats.org/presentationml/2006/main">
  <p:tag name="AS_UNIQUEID" val="878"/>
</p:tagLst>
</file>

<file path=ppt/tags/tag457.xml><?xml version="1.0" encoding="utf-8"?>
<p:tagLst xmlns:p="http://schemas.openxmlformats.org/presentationml/2006/main">
  <p:tag name="AS_UNIQUEID" val="879"/>
</p:tagLst>
</file>

<file path=ppt/tags/tag458.xml><?xml version="1.0" encoding="utf-8"?>
<p:tagLst xmlns:p="http://schemas.openxmlformats.org/presentationml/2006/main">
  <p:tag name="AS_UNIQUEID" val="880"/>
</p:tagLst>
</file>

<file path=ppt/tags/tag459.xml><?xml version="1.0" encoding="utf-8"?>
<p:tagLst xmlns:p="http://schemas.openxmlformats.org/presentationml/2006/main">
  <p:tag name="AS_UNIQUEID" val="881"/>
</p:tagLst>
</file>

<file path=ppt/tags/tag46.xml><?xml version="1.0" encoding="utf-8"?>
<p:tagLst xmlns:p="http://schemas.openxmlformats.org/presentationml/2006/main">
  <p:tag name="AS_UNIQUEID" val="5135"/>
</p:tagLst>
</file>

<file path=ppt/tags/tag460.xml><?xml version="1.0" encoding="utf-8"?>
<p:tagLst xmlns:p="http://schemas.openxmlformats.org/presentationml/2006/main">
  <p:tag name="AS_UNIQUEID" val="882"/>
</p:tagLst>
</file>

<file path=ppt/tags/tag461.xml><?xml version="1.0" encoding="utf-8"?>
<p:tagLst xmlns:p="http://schemas.openxmlformats.org/presentationml/2006/main">
  <p:tag name="AS_UNIQUEID" val="883"/>
</p:tagLst>
</file>

<file path=ppt/tags/tag462.xml><?xml version="1.0" encoding="utf-8"?>
<p:tagLst xmlns:p="http://schemas.openxmlformats.org/presentationml/2006/main">
  <p:tag name="AS_UNIQUEID" val="884"/>
</p:tagLst>
</file>

<file path=ppt/tags/tag463.xml><?xml version="1.0" encoding="utf-8"?>
<p:tagLst xmlns:p="http://schemas.openxmlformats.org/presentationml/2006/main">
  <p:tag name="AS_UNIQUEID" val="885"/>
</p:tagLst>
</file>

<file path=ppt/tags/tag464.xml><?xml version="1.0" encoding="utf-8"?>
<p:tagLst xmlns:p="http://schemas.openxmlformats.org/presentationml/2006/main">
  <p:tag name="AS_UNIQUEID" val="886"/>
</p:tagLst>
</file>

<file path=ppt/tags/tag465.xml><?xml version="1.0" encoding="utf-8"?>
<p:tagLst xmlns:p="http://schemas.openxmlformats.org/presentationml/2006/main">
  <p:tag name="AS_UNIQUEID" val="887"/>
</p:tagLst>
</file>

<file path=ppt/tags/tag466.xml><?xml version="1.0" encoding="utf-8"?>
<p:tagLst xmlns:p="http://schemas.openxmlformats.org/presentationml/2006/main">
  <p:tag name="AS_UNIQUEID" val="888"/>
</p:tagLst>
</file>

<file path=ppt/tags/tag467.xml><?xml version="1.0" encoding="utf-8"?>
<p:tagLst xmlns:p="http://schemas.openxmlformats.org/presentationml/2006/main">
  <p:tag name="AS_UNIQUEID" val="889"/>
</p:tagLst>
</file>

<file path=ppt/tags/tag468.xml><?xml version="1.0" encoding="utf-8"?>
<p:tagLst xmlns:p="http://schemas.openxmlformats.org/presentationml/2006/main">
  <p:tag name="AS_UNIQUEID" val="890"/>
</p:tagLst>
</file>

<file path=ppt/tags/tag469.xml><?xml version="1.0" encoding="utf-8"?>
<p:tagLst xmlns:p="http://schemas.openxmlformats.org/presentationml/2006/main">
  <p:tag name="AS_UNIQUEID" val="891"/>
</p:tagLst>
</file>

<file path=ppt/tags/tag47.xml><?xml version="1.0" encoding="utf-8"?>
<p:tagLst xmlns:p="http://schemas.openxmlformats.org/presentationml/2006/main">
  <p:tag name="AS_UNIQUEID" val="5136"/>
</p:tagLst>
</file>

<file path=ppt/tags/tag470.xml><?xml version="1.0" encoding="utf-8"?>
<p:tagLst xmlns:p="http://schemas.openxmlformats.org/presentationml/2006/main">
  <p:tag name="AS_UNIQUEID" val="892"/>
</p:tagLst>
</file>

<file path=ppt/tags/tag471.xml><?xml version="1.0" encoding="utf-8"?>
<p:tagLst xmlns:p="http://schemas.openxmlformats.org/presentationml/2006/main">
  <p:tag name="AS_UNIQUEID" val="893"/>
</p:tagLst>
</file>

<file path=ppt/tags/tag472.xml><?xml version="1.0" encoding="utf-8"?>
<p:tagLst xmlns:p="http://schemas.openxmlformats.org/presentationml/2006/main">
  <p:tag name="AS_UNIQUEID" val="894"/>
</p:tagLst>
</file>

<file path=ppt/tags/tag473.xml><?xml version="1.0" encoding="utf-8"?>
<p:tagLst xmlns:p="http://schemas.openxmlformats.org/presentationml/2006/main">
  <p:tag name="AS_UNIQUEID" val="895"/>
</p:tagLst>
</file>

<file path=ppt/tags/tag474.xml><?xml version="1.0" encoding="utf-8"?>
<p:tagLst xmlns:p="http://schemas.openxmlformats.org/presentationml/2006/main">
  <p:tag name="AS_UNIQUEID" val="896"/>
</p:tagLst>
</file>

<file path=ppt/tags/tag475.xml><?xml version="1.0" encoding="utf-8"?>
<p:tagLst xmlns:p="http://schemas.openxmlformats.org/presentationml/2006/main">
  <p:tag name="AS_UNIQUEID" val="897"/>
</p:tagLst>
</file>

<file path=ppt/tags/tag476.xml><?xml version="1.0" encoding="utf-8"?>
<p:tagLst xmlns:p="http://schemas.openxmlformats.org/presentationml/2006/main">
  <p:tag name="AS_UNIQUEID" val="898"/>
</p:tagLst>
</file>

<file path=ppt/tags/tag477.xml><?xml version="1.0" encoding="utf-8"?>
<p:tagLst xmlns:p="http://schemas.openxmlformats.org/presentationml/2006/main">
  <p:tag name="AS_UNIQUEID" val="899"/>
</p:tagLst>
</file>

<file path=ppt/tags/tag478.xml><?xml version="1.0" encoding="utf-8"?>
<p:tagLst xmlns:p="http://schemas.openxmlformats.org/presentationml/2006/main">
  <p:tag name="AS_UNIQUEID" val="900"/>
</p:tagLst>
</file>

<file path=ppt/tags/tag479.xml><?xml version="1.0" encoding="utf-8"?>
<p:tagLst xmlns:p="http://schemas.openxmlformats.org/presentationml/2006/main">
  <p:tag name="AS_UNIQUEID" val="901"/>
</p:tagLst>
</file>

<file path=ppt/tags/tag48.xml><?xml version="1.0" encoding="utf-8"?>
<p:tagLst xmlns:p="http://schemas.openxmlformats.org/presentationml/2006/main">
  <p:tag name="AS_UNIQUEID" val="5137"/>
</p:tagLst>
</file>

<file path=ppt/tags/tag480.xml><?xml version="1.0" encoding="utf-8"?>
<p:tagLst xmlns:p="http://schemas.openxmlformats.org/presentationml/2006/main">
  <p:tag name="AS_UNIQUEID" val="902"/>
</p:tagLst>
</file>

<file path=ppt/tags/tag481.xml><?xml version="1.0" encoding="utf-8"?>
<p:tagLst xmlns:p="http://schemas.openxmlformats.org/presentationml/2006/main">
  <p:tag name="AS_UNIQUEID" val="903"/>
</p:tagLst>
</file>

<file path=ppt/tags/tag482.xml><?xml version="1.0" encoding="utf-8"?>
<p:tagLst xmlns:p="http://schemas.openxmlformats.org/presentationml/2006/main">
  <p:tag name="AS_UNIQUEID" val="904"/>
</p:tagLst>
</file>

<file path=ppt/tags/tag483.xml><?xml version="1.0" encoding="utf-8"?>
<p:tagLst xmlns:p="http://schemas.openxmlformats.org/presentationml/2006/main">
  <p:tag name="AS_UNIQUEID" val="905"/>
</p:tagLst>
</file>

<file path=ppt/tags/tag484.xml><?xml version="1.0" encoding="utf-8"?>
<p:tagLst xmlns:p="http://schemas.openxmlformats.org/presentationml/2006/main">
  <p:tag name="AS_UNIQUEID" val="906"/>
</p:tagLst>
</file>

<file path=ppt/tags/tag485.xml><?xml version="1.0" encoding="utf-8"?>
<p:tagLst xmlns:p="http://schemas.openxmlformats.org/presentationml/2006/main">
  <p:tag name="AS_UNIQUEID" val="907"/>
</p:tagLst>
</file>

<file path=ppt/tags/tag486.xml><?xml version="1.0" encoding="utf-8"?>
<p:tagLst xmlns:p="http://schemas.openxmlformats.org/presentationml/2006/main">
  <p:tag name="AS_UNIQUEID" val="908"/>
</p:tagLst>
</file>

<file path=ppt/tags/tag487.xml><?xml version="1.0" encoding="utf-8"?>
<p:tagLst xmlns:p="http://schemas.openxmlformats.org/presentationml/2006/main">
  <p:tag name="AS_UNIQUEID" val="909"/>
</p:tagLst>
</file>

<file path=ppt/tags/tag488.xml><?xml version="1.0" encoding="utf-8"?>
<p:tagLst xmlns:p="http://schemas.openxmlformats.org/presentationml/2006/main">
  <p:tag name="AS_UNIQUEID" val="910"/>
</p:tagLst>
</file>

<file path=ppt/tags/tag489.xml><?xml version="1.0" encoding="utf-8"?>
<p:tagLst xmlns:p="http://schemas.openxmlformats.org/presentationml/2006/main">
  <p:tag name="AS_UNIQUEID" val="911"/>
</p:tagLst>
</file>

<file path=ppt/tags/tag49.xml><?xml version="1.0" encoding="utf-8"?>
<p:tagLst xmlns:p="http://schemas.openxmlformats.org/presentationml/2006/main">
  <p:tag name="AS_UNIQUEID" val="5138"/>
</p:tagLst>
</file>

<file path=ppt/tags/tag490.xml><?xml version="1.0" encoding="utf-8"?>
<p:tagLst xmlns:p="http://schemas.openxmlformats.org/presentationml/2006/main">
  <p:tag name="AS_UNIQUEID" val="912"/>
</p:tagLst>
</file>

<file path=ppt/tags/tag491.xml><?xml version="1.0" encoding="utf-8"?>
<p:tagLst xmlns:p="http://schemas.openxmlformats.org/presentationml/2006/main">
  <p:tag name="AS_UNIQUEID" val="913"/>
</p:tagLst>
</file>

<file path=ppt/tags/tag492.xml><?xml version="1.0" encoding="utf-8"?>
<p:tagLst xmlns:p="http://schemas.openxmlformats.org/presentationml/2006/main">
  <p:tag name="AS_UNIQUEID" val="914"/>
</p:tagLst>
</file>

<file path=ppt/tags/tag493.xml><?xml version="1.0" encoding="utf-8"?>
<p:tagLst xmlns:p="http://schemas.openxmlformats.org/presentationml/2006/main">
  <p:tag name="AS_UNIQUEID" val="915"/>
</p:tagLst>
</file>

<file path=ppt/tags/tag494.xml><?xml version="1.0" encoding="utf-8"?>
<p:tagLst xmlns:p="http://schemas.openxmlformats.org/presentationml/2006/main">
  <p:tag name="AS_UNIQUEID" val="916"/>
</p:tagLst>
</file>

<file path=ppt/tags/tag495.xml><?xml version="1.0" encoding="utf-8"?>
<p:tagLst xmlns:p="http://schemas.openxmlformats.org/presentationml/2006/main">
  <p:tag name="AS_UNIQUEID" val="917"/>
</p:tagLst>
</file>

<file path=ppt/tags/tag496.xml><?xml version="1.0" encoding="utf-8"?>
<p:tagLst xmlns:p="http://schemas.openxmlformats.org/presentationml/2006/main">
  <p:tag name="AS_UNIQUEID" val="918"/>
</p:tagLst>
</file>

<file path=ppt/tags/tag497.xml><?xml version="1.0" encoding="utf-8"?>
<p:tagLst xmlns:p="http://schemas.openxmlformats.org/presentationml/2006/main">
  <p:tag name="AS_UNIQUEID" val="919"/>
</p:tagLst>
</file>

<file path=ppt/tags/tag498.xml><?xml version="1.0" encoding="utf-8"?>
<p:tagLst xmlns:p="http://schemas.openxmlformats.org/presentationml/2006/main">
  <p:tag name="AS_UNIQUEID" val="920"/>
</p:tagLst>
</file>

<file path=ppt/tags/tag499.xml><?xml version="1.0" encoding="utf-8"?>
<p:tagLst xmlns:p="http://schemas.openxmlformats.org/presentationml/2006/main">
  <p:tag name="AS_UNIQUEID" val="921"/>
</p:tagLst>
</file>

<file path=ppt/tags/tag5.xml><?xml version="1.0" encoding="utf-8"?>
<p:tagLst xmlns:p="http://schemas.openxmlformats.org/presentationml/2006/main">
  <p:tag name="AS_UNIQUEID" val="5094"/>
</p:tagLst>
</file>

<file path=ppt/tags/tag50.xml><?xml version="1.0" encoding="utf-8"?>
<p:tagLst xmlns:p="http://schemas.openxmlformats.org/presentationml/2006/main">
  <p:tag name="AS_UNIQUEID" val="5139"/>
</p:tagLst>
</file>

<file path=ppt/tags/tag500.xml><?xml version="1.0" encoding="utf-8"?>
<p:tagLst xmlns:p="http://schemas.openxmlformats.org/presentationml/2006/main">
  <p:tag name="AS_UNIQUEID" val="922"/>
</p:tagLst>
</file>

<file path=ppt/tags/tag501.xml><?xml version="1.0" encoding="utf-8"?>
<p:tagLst xmlns:p="http://schemas.openxmlformats.org/presentationml/2006/main">
  <p:tag name="AS_UNIQUEID" val="923"/>
</p:tagLst>
</file>

<file path=ppt/tags/tag502.xml><?xml version="1.0" encoding="utf-8"?>
<p:tagLst xmlns:p="http://schemas.openxmlformats.org/presentationml/2006/main">
  <p:tag name="AS_UNIQUEID" val="924"/>
</p:tagLst>
</file>

<file path=ppt/tags/tag503.xml><?xml version="1.0" encoding="utf-8"?>
<p:tagLst xmlns:p="http://schemas.openxmlformats.org/presentationml/2006/main">
  <p:tag name="AS_UNIQUEID" val="925"/>
</p:tagLst>
</file>

<file path=ppt/tags/tag504.xml><?xml version="1.0" encoding="utf-8"?>
<p:tagLst xmlns:p="http://schemas.openxmlformats.org/presentationml/2006/main">
  <p:tag name="AS_UNIQUEID" val="926"/>
</p:tagLst>
</file>

<file path=ppt/tags/tag505.xml><?xml version="1.0" encoding="utf-8"?>
<p:tagLst xmlns:p="http://schemas.openxmlformats.org/presentationml/2006/main">
  <p:tag name="AS_UNIQUEID" val="927"/>
</p:tagLst>
</file>

<file path=ppt/tags/tag506.xml><?xml version="1.0" encoding="utf-8"?>
<p:tagLst xmlns:p="http://schemas.openxmlformats.org/presentationml/2006/main">
  <p:tag name="AS_UNIQUEID" val="928"/>
</p:tagLst>
</file>

<file path=ppt/tags/tag507.xml><?xml version="1.0" encoding="utf-8"?>
<p:tagLst xmlns:p="http://schemas.openxmlformats.org/presentationml/2006/main">
  <p:tag name="AS_UNIQUEID" val="929"/>
</p:tagLst>
</file>

<file path=ppt/tags/tag508.xml><?xml version="1.0" encoding="utf-8"?>
<p:tagLst xmlns:p="http://schemas.openxmlformats.org/presentationml/2006/main">
  <p:tag name="AS_UNIQUEID" val="930"/>
</p:tagLst>
</file>

<file path=ppt/tags/tag509.xml><?xml version="1.0" encoding="utf-8"?>
<p:tagLst xmlns:p="http://schemas.openxmlformats.org/presentationml/2006/main">
  <p:tag name="AS_UNIQUEID" val="931"/>
</p:tagLst>
</file>

<file path=ppt/tags/tag51.xml><?xml version="1.0" encoding="utf-8"?>
<p:tagLst xmlns:p="http://schemas.openxmlformats.org/presentationml/2006/main">
  <p:tag name="AS_UNIQUEID" val="5140"/>
</p:tagLst>
</file>

<file path=ppt/tags/tag510.xml><?xml version="1.0" encoding="utf-8"?>
<p:tagLst xmlns:p="http://schemas.openxmlformats.org/presentationml/2006/main">
  <p:tag name="AS_UNIQUEID" val="932"/>
</p:tagLst>
</file>

<file path=ppt/tags/tag511.xml><?xml version="1.0" encoding="utf-8"?>
<p:tagLst xmlns:p="http://schemas.openxmlformats.org/presentationml/2006/main">
  <p:tag name="AS_UNIQUEID" val="933"/>
</p:tagLst>
</file>

<file path=ppt/tags/tag512.xml><?xml version="1.0" encoding="utf-8"?>
<p:tagLst xmlns:p="http://schemas.openxmlformats.org/presentationml/2006/main">
  <p:tag name="AS_UNIQUEID" val="934"/>
</p:tagLst>
</file>

<file path=ppt/tags/tag513.xml><?xml version="1.0" encoding="utf-8"?>
<p:tagLst xmlns:p="http://schemas.openxmlformats.org/presentationml/2006/main">
  <p:tag name="AS_UNIQUEID" val="935"/>
</p:tagLst>
</file>

<file path=ppt/tags/tag514.xml><?xml version="1.0" encoding="utf-8"?>
<p:tagLst xmlns:p="http://schemas.openxmlformats.org/presentationml/2006/main">
  <p:tag name="AS_UNIQUEID" val="936"/>
</p:tagLst>
</file>

<file path=ppt/tags/tag515.xml><?xml version="1.0" encoding="utf-8"?>
<p:tagLst xmlns:p="http://schemas.openxmlformats.org/presentationml/2006/main">
  <p:tag name="AS_UNIQUEID" val="937"/>
</p:tagLst>
</file>

<file path=ppt/tags/tag516.xml><?xml version="1.0" encoding="utf-8"?>
<p:tagLst xmlns:p="http://schemas.openxmlformats.org/presentationml/2006/main">
  <p:tag name="AS_UNIQUEID" val="938"/>
</p:tagLst>
</file>

<file path=ppt/tags/tag517.xml><?xml version="1.0" encoding="utf-8"?>
<p:tagLst xmlns:p="http://schemas.openxmlformats.org/presentationml/2006/main">
  <p:tag name="AS_UNIQUEID" val="939"/>
</p:tagLst>
</file>

<file path=ppt/tags/tag518.xml><?xml version="1.0" encoding="utf-8"?>
<p:tagLst xmlns:p="http://schemas.openxmlformats.org/presentationml/2006/main">
  <p:tag name="AS_UNIQUEID" val="940"/>
</p:tagLst>
</file>

<file path=ppt/tags/tag519.xml><?xml version="1.0" encoding="utf-8"?>
<p:tagLst xmlns:p="http://schemas.openxmlformats.org/presentationml/2006/main">
  <p:tag name="AS_UNIQUEID" val="941"/>
</p:tagLst>
</file>

<file path=ppt/tags/tag52.xml><?xml version="1.0" encoding="utf-8"?>
<p:tagLst xmlns:p="http://schemas.openxmlformats.org/presentationml/2006/main">
  <p:tag name="AS_UNIQUEID" val="5141"/>
</p:tagLst>
</file>

<file path=ppt/tags/tag520.xml><?xml version="1.0" encoding="utf-8"?>
<p:tagLst xmlns:p="http://schemas.openxmlformats.org/presentationml/2006/main">
  <p:tag name="AS_UNIQUEID" val="942"/>
</p:tagLst>
</file>

<file path=ppt/tags/tag521.xml><?xml version="1.0" encoding="utf-8"?>
<p:tagLst xmlns:p="http://schemas.openxmlformats.org/presentationml/2006/main">
  <p:tag name="AS_UNIQUEID" val="943"/>
</p:tagLst>
</file>

<file path=ppt/tags/tag522.xml><?xml version="1.0" encoding="utf-8"?>
<p:tagLst xmlns:p="http://schemas.openxmlformats.org/presentationml/2006/main">
  <p:tag name="AS_UNIQUEID" val="944"/>
</p:tagLst>
</file>

<file path=ppt/tags/tag523.xml><?xml version="1.0" encoding="utf-8"?>
<p:tagLst xmlns:p="http://schemas.openxmlformats.org/presentationml/2006/main">
  <p:tag name="AS_UNIQUEID" val="945"/>
</p:tagLst>
</file>

<file path=ppt/tags/tag524.xml><?xml version="1.0" encoding="utf-8"?>
<p:tagLst xmlns:p="http://schemas.openxmlformats.org/presentationml/2006/main">
  <p:tag name="AS_UNIQUEID" val="946"/>
</p:tagLst>
</file>

<file path=ppt/tags/tag525.xml><?xml version="1.0" encoding="utf-8"?>
<p:tagLst xmlns:p="http://schemas.openxmlformats.org/presentationml/2006/main">
  <p:tag name="AS_UNIQUEID" val="947"/>
</p:tagLst>
</file>

<file path=ppt/tags/tag526.xml><?xml version="1.0" encoding="utf-8"?>
<p:tagLst xmlns:p="http://schemas.openxmlformats.org/presentationml/2006/main">
  <p:tag name="AS_UNIQUEID" val="948"/>
</p:tagLst>
</file>

<file path=ppt/tags/tag527.xml><?xml version="1.0" encoding="utf-8"?>
<p:tagLst xmlns:p="http://schemas.openxmlformats.org/presentationml/2006/main">
  <p:tag name="AS_UNIQUEID" val="949"/>
</p:tagLst>
</file>

<file path=ppt/tags/tag528.xml><?xml version="1.0" encoding="utf-8"?>
<p:tagLst xmlns:p="http://schemas.openxmlformats.org/presentationml/2006/main">
  <p:tag name="AS_UNIQUEID" val="950"/>
</p:tagLst>
</file>

<file path=ppt/tags/tag529.xml><?xml version="1.0" encoding="utf-8"?>
<p:tagLst xmlns:p="http://schemas.openxmlformats.org/presentationml/2006/main">
  <p:tag name="AS_UNIQUEID" val="951"/>
</p:tagLst>
</file>

<file path=ppt/tags/tag53.xml><?xml version="1.0" encoding="utf-8"?>
<p:tagLst xmlns:p="http://schemas.openxmlformats.org/presentationml/2006/main">
  <p:tag name="AS_UNIQUEID" val="5142"/>
</p:tagLst>
</file>

<file path=ppt/tags/tag530.xml><?xml version="1.0" encoding="utf-8"?>
<p:tagLst xmlns:p="http://schemas.openxmlformats.org/presentationml/2006/main">
  <p:tag name="AS_UNIQUEID" val="952"/>
</p:tagLst>
</file>

<file path=ppt/tags/tag531.xml><?xml version="1.0" encoding="utf-8"?>
<p:tagLst xmlns:p="http://schemas.openxmlformats.org/presentationml/2006/main">
  <p:tag name="AS_UNIQUEID" val="953"/>
</p:tagLst>
</file>

<file path=ppt/tags/tag532.xml><?xml version="1.0" encoding="utf-8"?>
<p:tagLst xmlns:p="http://schemas.openxmlformats.org/presentationml/2006/main">
  <p:tag name="AS_UNIQUEID" val="954"/>
</p:tagLst>
</file>

<file path=ppt/tags/tag533.xml><?xml version="1.0" encoding="utf-8"?>
<p:tagLst xmlns:p="http://schemas.openxmlformats.org/presentationml/2006/main">
  <p:tag name="AS_UNIQUEID" val="955"/>
</p:tagLst>
</file>

<file path=ppt/tags/tag534.xml><?xml version="1.0" encoding="utf-8"?>
<p:tagLst xmlns:p="http://schemas.openxmlformats.org/presentationml/2006/main">
  <p:tag name="AS_UNIQUEID" val="956"/>
</p:tagLst>
</file>

<file path=ppt/tags/tag535.xml><?xml version="1.0" encoding="utf-8"?>
<p:tagLst xmlns:p="http://schemas.openxmlformats.org/presentationml/2006/main">
  <p:tag name="AS_UNIQUEID" val="957"/>
</p:tagLst>
</file>

<file path=ppt/tags/tag536.xml><?xml version="1.0" encoding="utf-8"?>
<p:tagLst xmlns:p="http://schemas.openxmlformats.org/presentationml/2006/main">
  <p:tag name="AS_UNIQUEID" val="958"/>
</p:tagLst>
</file>

<file path=ppt/tags/tag537.xml><?xml version="1.0" encoding="utf-8"?>
<p:tagLst xmlns:p="http://schemas.openxmlformats.org/presentationml/2006/main">
  <p:tag name="AS_UNIQUEID" val="959"/>
</p:tagLst>
</file>

<file path=ppt/tags/tag538.xml><?xml version="1.0" encoding="utf-8"?>
<p:tagLst xmlns:p="http://schemas.openxmlformats.org/presentationml/2006/main">
  <p:tag name="AS_UNIQUEID" val="960"/>
</p:tagLst>
</file>

<file path=ppt/tags/tag539.xml><?xml version="1.0" encoding="utf-8"?>
<p:tagLst xmlns:p="http://schemas.openxmlformats.org/presentationml/2006/main">
  <p:tag name="AS_UNIQUEID" val="5299"/>
</p:tagLst>
</file>

<file path=ppt/tags/tag54.xml><?xml version="1.0" encoding="utf-8"?>
<p:tagLst xmlns:p="http://schemas.openxmlformats.org/presentationml/2006/main">
  <p:tag name="AS_UNIQUEID" val="5143"/>
</p:tagLst>
</file>

<file path=ppt/tags/tag540.xml><?xml version="1.0" encoding="utf-8"?>
<p:tagLst xmlns:p="http://schemas.openxmlformats.org/presentationml/2006/main">
  <p:tag name="AS_UNIQUEID" val="5300"/>
</p:tagLst>
</file>

<file path=ppt/tags/tag541.xml><?xml version="1.0" encoding="utf-8"?>
<p:tagLst xmlns:p="http://schemas.openxmlformats.org/presentationml/2006/main">
  <p:tag name="AS_UNIQUEID" val="5301"/>
</p:tagLst>
</file>

<file path=ppt/tags/tag542.xml><?xml version="1.0" encoding="utf-8"?>
<p:tagLst xmlns:p="http://schemas.openxmlformats.org/presentationml/2006/main">
  <p:tag name="AS_UNIQUEID" val="5302"/>
</p:tagLst>
</file>

<file path=ppt/tags/tag543.xml><?xml version="1.0" encoding="utf-8"?>
<p:tagLst xmlns:p="http://schemas.openxmlformats.org/presentationml/2006/main">
  <p:tag name="AS_UNIQUEID" val="5303"/>
</p:tagLst>
</file>

<file path=ppt/tags/tag544.xml><?xml version="1.0" encoding="utf-8"?>
<p:tagLst xmlns:p="http://schemas.openxmlformats.org/presentationml/2006/main">
  <p:tag name="AS_UNIQUEID" val="5304"/>
</p:tagLst>
</file>

<file path=ppt/tags/tag545.xml><?xml version="1.0" encoding="utf-8"?>
<p:tagLst xmlns:p="http://schemas.openxmlformats.org/presentationml/2006/main">
  <p:tag name="AS_UNIQUEID" val="5305"/>
</p:tagLst>
</file>

<file path=ppt/tags/tag546.xml><?xml version="1.0" encoding="utf-8"?>
<p:tagLst xmlns:p="http://schemas.openxmlformats.org/presentationml/2006/main">
  <p:tag name="KSO_WM_BEAUTIFY_FLAG" val="#wm#"/>
  <p:tag name="KSO_WM_SLIDE_ID" val="custom20202548_7"/>
  <p:tag name="KSO_WM_SLIDE_INDEX" val="7"/>
  <p:tag name="KSO_WM_SLIDE_ITEM_CNT" val="0"/>
  <p:tag name="KSO_WM_SLIDE_LAYOUT" val="a_f"/>
  <p:tag name="KSO_WM_SLIDE_LAYOUT_CNT" val="1_1"/>
  <p:tag name="KSO_WM_SLIDE_POSITION" val="100*98"/>
  <p:tag name="KSO_WM_SLIDE_SIZE" val="758*343"/>
  <p:tag name="KSO_WM_SLIDE_SUBTYPE" val="pureTxt"/>
  <p:tag name="KSO_WM_SLIDE_TYPE" val="text"/>
  <p:tag name="KSO_WM_TAG_VERSION" val="1.0"/>
  <p:tag name="KSO_WM_TEMPLATE_CATEGORY" val="custom"/>
  <p:tag name="KSO_WM_TEMPLATE_COLOR_TYPE" val="0"/>
  <p:tag name="KSO_WM_TEMPLATE_INDEX" val="20202548"/>
  <p:tag name="KSO_WM_TEMPLATE_MASTER_THUMB_INDEX" val="0"/>
  <p:tag name="KSO_WM_TEMPLATE_MASTER_TYPE" val="1"/>
  <p:tag name="KSO_WM_TEMPLATE_SUBCATEGORY" val="0"/>
  <p:tag name="KSO_WM_UNIT_SHOW_EDIT_AREA_INDICATION" val="0"/>
</p:tagLst>
</file>

<file path=ppt/tags/tag547.xml><?xml version="1.0" encoding="utf-8"?>
<p:tagLst xmlns:p="http://schemas.openxmlformats.org/presentationml/2006/main">
  <p:tag name="AS_UNIQUEID" val="5306"/>
</p:tagLst>
</file>

<file path=ppt/tags/tag548.xml><?xml version="1.0" encoding="utf-8"?>
<p:tagLst xmlns:p="http://schemas.openxmlformats.org/presentationml/2006/main">
  <p:tag name="AS_UNIQUEID" val="5307"/>
</p:tagLst>
</file>

<file path=ppt/tags/tag549.xml><?xml version="1.0" encoding="utf-8"?>
<p:tagLst xmlns:p="http://schemas.openxmlformats.org/presentationml/2006/main">
  <p:tag name="AS_UNIQUEID" val="5308"/>
</p:tagLst>
</file>

<file path=ppt/tags/tag55.xml><?xml version="1.0" encoding="utf-8"?>
<p:tagLst xmlns:p="http://schemas.openxmlformats.org/presentationml/2006/main">
  <p:tag name="AS_UNIQUEID" val="5144"/>
</p:tagLst>
</file>

<file path=ppt/tags/tag5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1.xml><?xml version="1.0" encoding="utf-8"?>
<p:tagLst xmlns:p="http://schemas.openxmlformats.org/presentationml/2006/main">
  <p:tag name="AS_UNIQUEID" val="5309"/>
</p:tagLst>
</file>

<file path=ppt/tags/tag552.xml><?xml version="1.0" encoding="utf-8"?>
<p:tagLst xmlns:p="http://schemas.openxmlformats.org/presentationml/2006/main">
  <p:tag name="AS_UNIQUEID" val="4275"/>
</p:tagLst>
</file>

<file path=ppt/tags/tag553.xml><?xml version="1.0" encoding="utf-8"?>
<p:tagLst xmlns:p="http://schemas.openxmlformats.org/presentationml/2006/main">
  <p:tag name="AS_UNIQUEID" val="4276"/>
</p:tagLst>
</file>

<file path=ppt/tags/tag554.xml><?xml version="1.0" encoding="utf-8"?>
<p:tagLst xmlns:p="http://schemas.openxmlformats.org/presentationml/2006/main">
  <p:tag name="AS_UNIQUEID" val="4277"/>
</p:tagLst>
</file>

<file path=ppt/tags/tag555.xml><?xml version="1.0" encoding="utf-8"?>
<p:tagLst xmlns:p="http://schemas.openxmlformats.org/presentationml/2006/main">
  <p:tag name="AS_UNIQUEID" val="4282"/>
</p:tagLst>
</file>

<file path=ppt/tags/tag556.xml><?xml version="1.0" encoding="utf-8"?>
<p:tagLst xmlns:p="http://schemas.openxmlformats.org/presentationml/2006/main">
  <p:tag name="AS_UNIQUEID" val="4283"/>
</p:tagLst>
</file>

<file path=ppt/tags/tag557.xml><?xml version="1.0" encoding="utf-8"?>
<p:tagLst xmlns:p="http://schemas.openxmlformats.org/presentationml/2006/main">
  <p:tag name="AS_UNIQUEID" val="4284"/>
</p:tagLst>
</file>

<file path=ppt/tags/tag558.xml><?xml version="1.0" encoding="utf-8"?>
<p:tagLst xmlns:p="http://schemas.openxmlformats.org/presentationml/2006/main">
  <p:tag name="AS_UNIQUEID" val="4285"/>
</p:tagLst>
</file>

<file path=ppt/tags/tag559.xml><?xml version="1.0" encoding="utf-8"?>
<p:tagLst xmlns:p="http://schemas.openxmlformats.org/presentationml/2006/main">
  <p:tag name="AS_UNIQUEID" val="4286"/>
</p:tagLst>
</file>

<file path=ppt/tags/tag56.xml><?xml version="1.0" encoding="utf-8"?>
<p:tagLst xmlns:p="http://schemas.openxmlformats.org/presentationml/2006/main">
  <p:tag name="AS_UNIQUEID" val="5145"/>
</p:tagLst>
</file>

<file path=ppt/tags/tag560.xml><?xml version="1.0" encoding="utf-8"?>
<p:tagLst xmlns:p="http://schemas.openxmlformats.org/presentationml/2006/main">
  <p:tag name="AS_UNIQUEID" val="4287"/>
</p:tagLst>
</file>

<file path=ppt/tags/tag561.xml><?xml version="1.0" encoding="utf-8"?>
<p:tagLst xmlns:p="http://schemas.openxmlformats.org/presentationml/2006/main">
  <p:tag name="AS_UNIQUEID" val="4288"/>
</p:tagLst>
</file>

<file path=ppt/tags/tag562.xml><?xml version="1.0" encoding="utf-8"?>
<p:tagLst xmlns:p="http://schemas.openxmlformats.org/presentationml/2006/main">
  <p:tag name="AS_UNIQUEID" val="4289"/>
</p:tagLst>
</file>

<file path=ppt/tags/tag563.xml><?xml version="1.0" encoding="utf-8"?>
<p:tagLst xmlns:p="http://schemas.openxmlformats.org/presentationml/2006/main">
  <p:tag name="AS_UNIQUEID" val="4290"/>
</p:tagLst>
</file>

<file path=ppt/tags/tag564.xml><?xml version="1.0" encoding="utf-8"?>
<p:tagLst xmlns:p="http://schemas.openxmlformats.org/presentationml/2006/main">
  <p:tag name="AS_UNIQUEID" val="4291"/>
</p:tagLst>
</file>

<file path=ppt/tags/tag565.xml><?xml version="1.0" encoding="utf-8"?>
<p:tagLst xmlns:p="http://schemas.openxmlformats.org/presentationml/2006/main">
  <p:tag name="AS_UNIQUEID" val="4292"/>
</p:tagLst>
</file>

<file path=ppt/tags/tag566.xml><?xml version="1.0" encoding="utf-8"?>
<p:tagLst xmlns:p="http://schemas.openxmlformats.org/presentationml/2006/main">
  <p:tag name="AS_UNIQUEID" val="4293"/>
</p:tagLst>
</file>

<file path=ppt/tags/tag567.xml><?xml version="1.0" encoding="utf-8"?>
<p:tagLst xmlns:p="http://schemas.openxmlformats.org/presentationml/2006/main">
  <p:tag name="AS_UNIQUEID" val="4294"/>
</p:tagLst>
</file>

<file path=ppt/tags/tag568.xml><?xml version="1.0" encoding="utf-8"?>
<p:tagLst xmlns:p="http://schemas.openxmlformats.org/presentationml/2006/main">
  <p:tag name="AS_UNIQUEID" val="4295"/>
</p:tagLst>
</file>

<file path=ppt/tags/tag569.xml><?xml version="1.0" encoding="utf-8"?>
<p:tagLst xmlns:p="http://schemas.openxmlformats.org/presentationml/2006/main">
  <p:tag name="AS_UNIQUEID" val="4296"/>
</p:tagLst>
</file>

<file path=ppt/tags/tag57.xml><?xml version="1.0" encoding="utf-8"?>
<p:tagLst xmlns:p="http://schemas.openxmlformats.org/presentationml/2006/main">
  <p:tag name="AS_UNIQUEID" val="5146"/>
</p:tagLst>
</file>

<file path=ppt/tags/tag570.xml><?xml version="1.0" encoding="utf-8"?>
<p:tagLst xmlns:p="http://schemas.openxmlformats.org/presentationml/2006/main">
  <p:tag name="AS_UNIQUEID" val="4297"/>
</p:tagLst>
</file>

<file path=ppt/tags/tag571.xml><?xml version="1.0" encoding="utf-8"?>
<p:tagLst xmlns:p="http://schemas.openxmlformats.org/presentationml/2006/main">
  <p:tag name="AS_UNIQUEID" val="4298"/>
</p:tagLst>
</file>

<file path=ppt/tags/tag572.xml><?xml version="1.0" encoding="utf-8"?>
<p:tagLst xmlns:p="http://schemas.openxmlformats.org/presentationml/2006/main">
  <p:tag name="AS_UNIQUEID" val="4299"/>
</p:tagLst>
</file>

<file path=ppt/tags/tag573.xml><?xml version="1.0" encoding="utf-8"?>
<p:tagLst xmlns:p="http://schemas.openxmlformats.org/presentationml/2006/main">
  <p:tag name="AS_UNIQUEID" val="4300"/>
</p:tagLst>
</file>

<file path=ppt/tags/tag574.xml><?xml version="1.0" encoding="utf-8"?>
<p:tagLst xmlns:p="http://schemas.openxmlformats.org/presentationml/2006/main">
  <p:tag name="AS_UNIQUEID" val="4301"/>
</p:tagLst>
</file>

<file path=ppt/tags/tag575.xml><?xml version="1.0" encoding="utf-8"?>
<p:tagLst xmlns:p="http://schemas.openxmlformats.org/presentationml/2006/main">
  <p:tag name="AS_UNIQUEID" val="4302"/>
</p:tagLst>
</file>

<file path=ppt/tags/tag576.xml><?xml version="1.0" encoding="utf-8"?>
<p:tagLst xmlns:p="http://schemas.openxmlformats.org/presentationml/2006/main">
  <p:tag name="AS_UNIQUEID" val="4303"/>
</p:tagLst>
</file>

<file path=ppt/tags/tag577.xml><?xml version="1.0" encoding="utf-8"?>
<p:tagLst xmlns:p="http://schemas.openxmlformats.org/presentationml/2006/main">
  <p:tag name="AS_UNIQUEID" val="4304"/>
</p:tagLst>
</file>

<file path=ppt/tags/tag578.xml><?xml version="1.0" encoding="utf-8"?>
<p:tagLst xmlns:p="http://schemas.openxmlformats.org/presentationml/2006/main">
  <p:tag name="AS_UNIQUEID" val="4305"/>
</p:tagLst>
</file>

<file path=ppt/tags/tag579.xml><?xml version="1.0" encoding="utf-8"?>
<p:tagLst xmlns:p="http://schemas.openxmlformats.org/presentationml/2006/main">
  <p:tag name="AS_UNIQUEID" val="4306"/>
</p:tagLst>
</file>

<file path=ppt/tags/tag58.xml><?xml version="1.0" encoding="utf-8"?>
<p:tagLst xmlns:p="http://schemas.openxmlformats.org/presentationml/2006/main">
  <p:tag name="AS_UNIQUEID" val="5147"/>
</p:tagLst>
</file>

<file path=ppt/tags/tag580.xml><?xml version="1.0" encoding="utf-8"?>
<p:tagLst xmlns:p="http://schemas.openxmlformats.org/presentationml/2006/main">
  <p:tag name="AS_UNIQUEID" val="4307"/>
</p:tagLst>
</file>

<file path=ppt/tags/tag581.xml><?xml version="1.0" encoding="utf-8"?>
<p:tagLst xmlns:p="http://schemas.openxmlformats.org/presentationml/2006/main">
  <p:tag name="AS_UNIQUEID" val="4308"/>
</p:tagLst>
</file>

<file path=ppt/tags/tag582.xml><?xml version="1.0" encoding="utf-8"?>
<p:tagLst xmlns:p="http://schemas.openxmlformats.org/presentationml/2006/main">
  <p:tag name="AS_UNIQUEID" val="4309"/>
</p:tagLst>
</file>

<file path=ppt/tags/tag583.xml><?xml version="1.0" encoding="utf-8"?>
<p:tagLst xmlns:p="http://schemas.openxmlformats.org/presentationml/2006/main">
  <p:tag name="AS_UNIQUEID" val="4310"/>
</p:tagLst>
</file>

<file path=ppt/tags/tag584.xml><?xml version="1.0" encoding="utf-8"?>
<p:tagLst xmlns:p="http://schemas.openxmlformats.org/presentationml/2006/main">
  <p:tag name="AS_UNIQUEID" val="4311"/>
</p:tagLst>
</file>

<file path=ppt/tags/tag585.xml><?xml version="1.0" encoding="utf-8"?>
<p:tagLst xmlns:p="http://schemas.openxmlformats.org/presentationml/2006/main">
  <p:tag name="AS_UNIQUEID" val="4312"/>
</p:tagLst>
</file>

<file path=ppt/tags/tag586.xml><?xml version="1.0" encoding="utf-8"?>
<p:tagLst xmlns:p="http://schemas.openxmlformats.org/presentationml/2006/main">
  <p:tag name="AS_UNIQUEID" val="4313"/>
</p:tagLst>
</file>

<file path=ppt/tags/tag587.xml><?xml version="1.0" encoding="utf-8"?>
<p:tagLst xmlns:p="http://schemas.openxmlformats.org/presentationml/2006/main">
  <p:tag name="AS_UNIQUEID" val="4314"/>
</p:tagLst>
</file>

<file path=ppt/tags/tag588.xml><?xml version="1.0" encoding="utf-8"?>
<p:tagLst xmlns:p="http://schemas.openxmlformats.org/presentationml/2006/main">
  <p:tag name="AS_UNIQUEID" val="4315"/>
</p:tagLst>
</file>

<file path=ppt/tags/tag589.xml><?xml version="1.0" encoding="utf-8"?>
<p:tagLst xmlns:p="http://schemas.openxmlformats.org/presentationml/2006/main">
  <p:tag name="AS_UNIQUEID" val="4316"/>
</p:tagLst>
</file>

<file path=ppt/tags/tag59.xml><?xml version="1.0" encoding="utf-8"?>
<p:tagLst xmlns:p="http://schemas.openxmlformats.org/presentationml/2006/main">
  <p:tag name="AS_UNIQUEID" val="5148"/>
</p:tagLst>
</file>

<file path=ppt/tags/tag590.xml><?xml version="1.0" encoding="utf-8"?>
<p:tagLst xmlns:p="http://schemas.openxmlformats.org/presentationml/2006/main">
  <p:tag name="AS_UNIQUEID" val="4317"/>
</p:tagLst>
</file>

<file path=ppt/tags/tag591.xml><?xml version="1.0" encoding="utf-8"?>
<p:tagLst xmlns:p="http://schemas.openxmlformats.org/presentationml/2006/main">
  <p:tag name="AS_UNIQUEID" val="4318"/>
</p:tagLst>
</file>

<file path=ppt/tags/tag592.xml><?xml version="1.0" encoding="utf-8"?>
<p:tagLst xmlns:p="http://schemas.openxmlformats.org/presentationml/2006/main">
  <p:tag name="AS_UNIQUEID" val="4319"/>
</p:tagLst>
</file>

<file path=ppt/tags/tag593.xml><?xml version="1.0" encoding="utf-8"?>
<p:tagLst xmlns:p="http://schemas.openxmlformats.org/presentationml/2006/main">
  <p:tag name="AS_UNIQUEID" val="4320"/>
</p:tagLst>
</file>

<file path=ppt/tags/tag594.xml><?xml version="1.0" encoding="utf-8"?>
<p:tagLst xmlns:p="http://schemas.openxmlformats.org/presentationml/2006/main">
  <p:tag name="AS_UNIQUEID" val="4321"/>
</p:tagLst>
</file>

<file path=ppt/tags/tag595.xml><?xml version="1.0" encoding="utf-8"?>
<p:tagLst xmlns:p="http://schemas.openxmlformats.org/presentationml/2006/main">
  <p:tag name="AS_UNIQUEID" val="4322"/>
</p:tagLst>
</file>

<file path=ppt/tags/tag596.xml><?xml version="1.0" encoding="utf-8"?>
<p:tagLst xmlns:p="http://schemas.openxmlformats.org/presentationml/2006/main">
  <p:tag name="AS_UNIQUEID" val="4323"/>
</p:tagLst>
</file>

<file path=ppt/tags/tag597.xml><?xml version="1.0" encoding="utf-8"?>
<p:tagLst xmlns:p="http://schemas.openxmlformats.org/presentationml/2006/main">
  <p:tag name="AS_UNIQUEID" val="4324"/>
</p:tagLst>
</file>

<file path=ppt/tags/tag598.xml><?xml version="1.0" encoding="utf-8"?>
<p:tagLst xmlns:p="http://schemas.openxmlformats.org/presentationml/2006/main">
  <p:tag name="AS_UNIQUEID" val="4325"/>
</p:tagLst>
</file>

<file path=ppt/tags/tag599.xml><?xml version="1.0" encoding="utf-8"?>
<p:tagLst xmlns:p="http://schemas.openxmlformats.org/presentationml/2006/main">
  <p:tag name="AS_UNIQUEID" val="4326"/>
</p:tagLst>
</file>

<file path=ppt/tags/tag6.xml><?xml version="1.0" encoding="utf-8"?>
<p:tagLst xmlns:p="http://schemas.openxmlformats.org/presentationml/2006/main">
  <p:tag name="AS_UNIQUEID" val="5095"/>
</p:tagLst>
</file>

<file path=ppt/tags/tag60.xml><?xml version="1.0" encoding="utf-8"?>
<p:tagLst xmlns:p="http://schemas.openxmlformats.org/presentationml/2006/main">
  <p:tag name="AS_UNIQUEID" val="5149"/>
</p:tagLst>
</file>

<file path=ppt/tags/tag600.xml><?xml version="1.0" encoding="utf-8"?>
<p:tagLst xmlns:p="http://schemas.openxmlformats.org/presentationml/2006/main">
  <p:tag name="AS_UNIQUEID" val="4327"/>
</p:tagLst>
</file>

<file path=ppt/tags/tag601.xml><?xml version="1.0" encoding="utf-8"?>
<p:tagLst xmlns:p="http://schemas.openxmlformats.org/presentationml/2006/main">
  <p:tag name="AS_UNIQUEID" val="4328"/>
</p:tagLst>
</file>

<file path=ppt/tags/tag602.xml><?xml version="1.0" encoding="utf-8"?>
<p:tagLst xmlns:p="http://schemas.openxmlformats.org/presentationml/2006/main">
  <p:tag name="AS_UNIQUEID" val="4329"/>
</p:tagLst>
</file>

<file path=ppt/tags/tag603.xml><?xml version="1.0" encoding="utf-8"?>
<p:tagLst xmlns:p="http://schemas.openxmlformats.org/presentationml/2006/main">
  <p:tag name="AS_UNIQUEID" val="4330"/>
</p:tagLst>
</file>

<file path=ppt/tags/tag604.xml><?xml version="1.0" encoding="utf-8"?>
<p:tagLst xmlns:p="http://schemas.openxmlformats.org/presentationml/2006/main">
  <p:tag name="AS_UNIQUEID" val="4331"/>
</p:tagLst>
</file>

<file path=ppt/tags/tag605.xml><?xml version="1.0" encoding="utf-8"?>
<p:tagLst xmlns:p="http://schemas.openxmlformats.org/presentationml/2006/main">
  <p:tag name="AS_UNIQUEID" val="4332"/>
</p:tagLst>
</file>

<file path=ppt/tags/tag606.xml><?xml version="1.0" encoding="utf-8"?>
<p:tagLst xmlns:p="http://schemas.openxmlformats.org/presentationml/2006/main">
  <p:tag name="AS_UNIQUEID" val="4333"/>
</p:tagLst>
</file>

<file path=ppt/tags/tag607.xml><?xml version="1.0" encoding="utf-8"?>
<p:tagLst xmlns:p="http://schemas.openxmlformats.org/presentationml/2006/main">
  <p:tag name="AS_UNIQUEID" val="4334"/>
</p:tagLst>
</file>

<file path=ppt/tags/tag608.xml><?xml version="1.0" encoding="utf-8"?>
<p:tagLst xmlns:p="http://schemas.openxmlformats.org/presentationml/2006/main">
  <p:tag name="AS_UNIQUEID" val="4335"/>
</p:tagLst>
</file>

<file path=ppt/tags/tag609.xml><?xml version="1.0" encoding="utf-8"?>
<p:tagLst xmlns:p="http://schemas.openxmlformats.org/presentationml/2006/main">
  <p:tag name="AS_UNIQUEID" val="4336"/>
</p:tagLst>
</file>

<file path=ppt/tags/tag61.xml><?xml version="1.0" encoding="utf-8"?>
<p:tagLst xmlns:p="http://schemas.openxmlformats.org/presentationml/2006/main">
  <p:tag name="AS_UNIQUEID" val="5150"/>
</p:tagLst>
</file>

<file path=ppt/tags/tag610.xml><?xml version="1.0" encoding="utf-8"?>
<p:tagLst xmlns:p="http://schemas.openxmlformats.org/presentationml/2006/main">
  <p:tag name="AS_UNIQUEID" val="4337"/>
</p:tagLst>
</file>

<file path=ppt/tags/tag611.xml><?xml version="1.0" encoding="utf-8"?>
<p:tagLst xmlns:p="http://schemas.openxmlformats.org/presentationml/2006/main">
  <p:tag name="AS_UNIQUEID" val="4338"/>
</p:tagLst>
</file>

<file path=ppt/tags/tag612.xml><?xml version="1.0" encoding="utf-8"?>
<p:tagLst xmlns:p="http://schemas.openxmlformats.org/presentationml/2006/main">
  <p:tag name="AS_UNIQUEID" val="4339"/>
</p:tagLst>
</file>

<file path=ppt/tags/tag613.xml><?xml version="1.0" encoding="utf-8"?>
<p:tagLst xmlns:p="http://schemas.openxmlformats.org/presentationml/2006/main">
  <p:tag name="AS_UNIQUEID" val="4340"/>
</p:tagLst>
</file>

<file path=ppt/tags/tag614.xml><?xml version="1.0" encoding="utf-8"?>
<p:tagLst xmlns:p="http://schemas.openxmlformats.org/presentationml/2006/main">
  <p:tag name="AS_UNIQUEID" val="4341"/>
</p:tagLst>
</file>

<file path=ppt/tags/tag615.xml><?xml version="1.0" encoding="utf-8"?>
<p:tagLst xmlns:p="http://schemas.openxmlformats.org/presentationml/2006/main">
  <p:tag name="AS_UNIQUEID" val="4342"/>
</p:tagLst>
</file>

<file path=ppt/tags/tag616.xml><?xml version="1.0" encoding="utf-8"?>
<p:tagLst xmlns:p="http://schemas.openxmlformats.org/presentationml/2006/main">
  <p:tag name="AS_UNIQUEID" val="4343"/>
</p:tagLst>
</file>

<file path=ppt/tags/tag617.xml><?xml version="1.0" encoding="utf-8"?>
<p:tagLst xmlns:p="http://schemas.openxmlformats.org/presentationml/2006/main">
  <p:tag name="AS_UNIQUEID" val="4344"/>
</p:tagLst>
</file>

<file path=ppt/tags/tag618.xml><?xml version="1.0" encoding="utf-8"?>
<p:tagLst xmlns:p="http://schemas.openxmlformats.org/presentationml/2006/main">
  <p:tag name="AS_UNIQUEID" val="4345"/>
</p:tagLst>
</file>

<file path=ppt/tags/tag619.xml><?xml version="1.0" encoding="utf-8"?>
<p:tagLst xmlns:p="http://schemas.openxmlformats.org/presentationml/2006/main">
  <p:tag name="AS_UNIQUEID" val="4346"/>
</p:tagLst>
</file>

<file path=ppt/tags/tag62.xml><?xml version="1.0" encoding="utf-8"?>
<p:tagLst xmlns:p="http://schemas.openxmlformats.org/presentationml/2006/main">
  <p:tag name="AS_UNIQUEID" val="5151"/>
</p:tagLst>
</file>

<file path=ppt/tags/tag620.xml><?xml version="1.0" encoding="utf-8"?>
<p:tagLst xmlns:p="http://schemas.openxmlformats.org/presentationml/2006/main">
  <p:tag name="AS_UNIQUEID" val="4347"/>
</p:tagLst>
</file>

<file path=ppt/tags/tag621.xml><?xml version="1.0" encoding="utf-8"?>
<p:tagLst xmlns:p="http://schemas.openxmlformats.org/presentationml/2006/main">
  <p:tag name="AS_UNIQUEID" val="4348"/>
</p:tagLst>
</file>

<file path=ppt/tags/tag622.xml><?xml version="1.0" encoding="utf-8"?>
<p:tagLst xmlns:p="http://schemas.openxmlformats.org/presentationml/2006/main">
  <p:tag name="AS_UNIQUEID" val="4349"/>
</p:tagLst>
</file>

<file path=ppt/tags/tag623.xml><?xml version="1.0" encoding="utf-8"?>
<p:tagLst xmlns:p="http://schemas.openxmlformats.org/presentationml/2006/main">
  <p:tag name="AS_UNIQUEID" val="4350"/>
</p:tagLst>
</file>

<file path=ppt/tags/tag624.xml><?xml version="1.0" encoding="utf-8"?>
<p:tagLst xmlns:p="http://schemas.openxmlformats.org/presentationml/2006/main">
  <p:tag name="AS_UNIQUEID" val="4351"/>
</p:tagLst>
</file>

<file path=ppt/tags/tag625.xml><?xml version="1.0" encoding="utf-8"?>
<p:tagLst xmlns:p="http://schemas.openxmlformats.org/presentationml/2006/main">
  <p:tag name="AS_UNIQUEID" val="4352"/>
</p:tagLst>
</file>

<file path=ppt/tags/tag626.xml><?xml version="1.0" encoding="utf-8"?>
<p:tagLst xmlns:p="http://schemas.openxmlformats.org/presentationml/2006/main">
  <p:tag name="AS_UNIQUEID" val="4353"/>
</p:tagLst>
</file>

<file path=ppt/tags/tag627.xml><?xml version="1.0" encoding="utf-8"?>
<p:tagLst xmlns:p="http://schemas.openxmlformats.org/presentationml/2006/main">
  <p:tag name="AS_UNIQUEID" val="4354"/>
</p:tagLst>
</file>

<file path=ppt/tags/tag628.xml><?xml version="1.0" encoding="utf-8"?>
<p:tagLst xmlns:p="http://schemas.openxmlformats.org/presentationml/2006/main">
  <p:tag name="AS_UNIQUEID" val="4355"/>
</p:tagLst>
</file>

<file path=ppt/tags/tag629.xml><?xml version="1.0" encoding="utf-8"?>
<p:tagLst xmlns:p="http://schemas.openxmlformats.org/presentationml/2006/main">
  <p:tag name="AS_UNIQUEID" val="4356"/>
</p:tagLst>
</file>

<file path=ppt/tags/tag63.xml><?xml version="1.0" encoding="utf-8"?>
<p:tagLst xmlns:p="http://schemas.openxmlformats.org/presentationml/2006/main">
  <p:tag name="AS_UNIQUEID" val="5152"/>
</p:tagLst>
</file>

<file path=ppt/tags/tag630.xml><?xml version="1.0" encoding="utf-8"?>
<p:tagLst xmlns:p="http://schemas.openxmlformats.org/presentationml/2006/main">
  <p:tag name="AS_UNIQUEID" val="4357"/>
</p:tagLst>
</file>

<file path=ppt/tags/tag631.xml><?xml version="1.0" encoding="utf-8"?>
<p:tagLst xmlns:p="http://schemas.openxmlformats.org/presentationml/2006/main">
  <p:tag name="AS_UNIQUEID" val="4358"/>
</p:tagLst>
</file>

<file path=ppt/tags/tag632.xml><?xml version="1.0" encoding="utf-8"?>
<p:tagLst xmlns:p="http://schemas.openxmlformats.org/presentationml/2006/main">
  <p:tag name="AS_UNIQUEID" val="4359"/>
</p:tagLst>
</file>

<file path=ppt/tags/tag633.xml><?xml version="1.0" encoding="utf-8"?>
<p:tagLst xmlns:p="http://schemas.openxmlformats.org/presentationml/2006/main">
  <p:tag name="AS_UNIQUEID" val="4360"/>
</p:tagLst>
</file>

<file path=ppt/tags/tag634.xml><?xml version="1.0" encoding="utf-8"?>
<p:tagLst xmlns:p="http://schemas.openxmlformats.org/presentationml/2006/main">
  <p:tag name="AS_UNIQUEID" val="4361"/>
</p:tagLst>
</file>

<file path=ppt/tags/tag635.xml><?xml version="1.0" encoding="utf-8"?>
<p:tagLst xmlns:p="http://schemas.openxmlformats.org/presentationml/2006/main">
  <p:tag name="AS_UNIQUEID" val="4362"/>
</p:tagLst>
</file>

<file path=ppt/tags/tag636.xml><?xml version="1.0" encoding="utf-8"?>
<p:tagLst xmlns:p="http://schemas.openxmlformats.org/presentationml/2006/main">
  <p:tag name="AS_UNIQUEID" val="4363"/>
</p:tagLst>
</file>

<file path=ppt/tags/tag637.xml><?xml version="1.0" encoding="utf-8"?>
<p:tagLst xmlns:p="http://schemas.openxmlformats.org/presentationml/2006/main">
  <p:tag name="AS_UNIQUEID" val="4364"/>
</p:tagLst>
</file>

<file path=ppt/tags/tag638.xml><?xml version="1.0" encoding="utf-8"?>
<p:tagLst xmlns:p="http://schemas.openxmlformats.org/presentationml/2006/main">
  <p:tag name="AS_UNIQUEID" val="4365"/>
</p:tagLst>
</file>

<file path=ppt/tags/tag639.xml><?xml version="1.0" encoding="utf-8"?>
<p:tagLst xmlns:p="http://schemas.openxmlformats.org/presentationml/2006/main">
  <p:tag name="AS_UNIQUEID" val="4264"/>
</p:tagLst>
</file>

<file path=ppt/tags/tag64.xml><?xml version="1.0" encoding="utf-8"?>
<p:tagLst xmlns:p="http://schemas.openxmlformats.org/presentationml/2006/main">
  <p:tag name="AS_UNIQUEID" val="5153"/>
</p:tagLst>
</file>

<file path=ppt/tags/tag640.xml><?xml version="1.0" encoding="utf-8"?>
<p:tagLst xmlns:p="http://schemas.openxmlformats.org/presentationml/2006/main">
  <p:tag name="AS_UNIQUEID" val="4274"/>
</p:tagLst>
</file>

<file path=ppt/tags/tag641.xml><?xml version="1.0" encoding="utf-8"?>
<p:tagLst xmlns:p="http://schemas.openxmlformats.org/presentationml/2006/main">
  <p:tag name="AS_UNIQUEID" val="4278"/>
</p:tagLst>
</file>

<file path=ppt/tags/tag642.xml><?xml version="1.0" encoding="utf-8"?>
<p:tagLst xmlns:p="http://schemas.openxmlformats.org/presentationml/2006/main">
  <p:tag name="AS_UNIQUEID" val="4279"/>
</p:tagLst>
</file>

<file path=ppt/tags/tag643.xml><?xml version="1.0" encoding="utf-8"?>
<p:tagLst xmlns:p="http://schemas.openxmlformats.org/presentationml/2006/main">
  <p:tag name="AS_UNIQUEID" val="4280"/>
</p:tagLst>
</file>

<file path=ppt/tags/tag644.xml><?xml version="1.0" encoding="utf-8"?>
<p:tagLst xmlns:p="http://schemas.openxmlformats.org/presentationml/2006/main">
  <p:tag name="AS_UNIQUEID" val="4281"/>
</p:tagLst>
</file>

<file path=ppt/tags/tag645.xml><?xml version="1.0" encoding="utf-8"?>
<p:tagLst xmlns:p="http://schemas.openxmlformats.org/presentationml/2006/main">
  <p:tag name="AS_UNIQUEID" val="5310"/>
</p:tagLst>
</file>

<file path=ppt/tags/tag646.xml><?xml version="1.0" encoding="utf-8"?>
<p:tagLst xmlns:p="http://schemas.openxmlformats.org/presentationml/2006/main">
  <p:tag name="AS_UNIQUEID" val="5311"/>
</p:tagLst>
</file>

<file path=ppt/tags/tag647.xml><?xml version="1.0" encoding="utf-8"?>
<p:tagLst xmlns:p="http://schemas.openxmlformats.org/presentationml/2006/main">
  <p:tag name="AS_UNIQUEID" val="5312"/>
</p:tagLst>
</file>

<file path=ppt/tags/tag648.xml><?xml version="1.0" encoding="utf-8"?>
<p:tagLst xmlns:p="http://schemas.openxmlformats.org/presentationml/2006/main">
  <p:tag name="AS_UNIQUEID" val="5313"/>
</p:tagLst>
</file>

<file path=ppt/tags/tag649.xml><?xml version="1.0" encoding="utf-8"?>
<p:tagLst xmlns:p="http://schemas.openxmlformats.org/presentationml/2006/main">
  <p:tag name="AS_UNIQUEID" val="5314"/>
</p:tagLst>
</file>

<file path=ppt/tags/tag65.xml><?xml version="1.0" encoding="utf-8"?>
<p:tagLst xmlns:p="http://schemas.openxmlformats.org/presentationml/2006/main">
  <p:tag name="AS_UNIQUEID" val="5154"/>
</p:tagLst>
</file>

<file path=ppt/tags/tag650.xml><?xml version="1.0" encoding="utf-8"?>
<p:tagLst xmlns:p="http://schemas.openxmlformats.org/presentationml/2006/main">
  <p:tag name="AS_UNIQUEID" val="5315"/>
</p:tagLst>
</file>

<file path=ppt/tags/tag651.xml><?xml version="1.0" encoding="utf-8"?>
<p:tagLst xmlns:p="http://schemas.openxmlformats.org/presentationml/2006/main">
  <p:tag name="AS_UNIQUEID" val="4268"/>
</p:tagLst>
</file>

<file path=ppt/tags/tag652.xml><?xml version="1.0" encoding="utf-8"?>
<p:tagLst xmlns:p="http://schemas.openxmlformats.org/presentationml/2006/main">
  <p:tag name="AS_UNIQUEID" val="5316"/>
</p:tagLst>
</file>

<file path=ppt/tags/tag653.xml><?xml version="1.0" encoding="utf-8"?>
<p:tagLst xmlns:p="http://schemas.openxmlformats.org/presentationml/2006/main">
  <p:tag name="AS_UNIQUEID" val="5317"/>
</p:tagLst>
</file>

<file path=ppt/tags/tag654.xml><?xml version="1.0" encoding="utf-8"?>
<p:tagLst xmlns:p="http://schemas.openxmlformats.org/presentationml/2006/main">
  <p:tag name="AS_UNIQUEID" val="5318"/>
</p:tagLst>
</file>

<file path=ppt/tags/tag655.xml><?xml version="1.0" encoding="utf-8"?>
<p:tagLst xmlns:p="http://schemas.openxmlformats.org/presentationml/2006/main">
  <p:tag name="AS_UNIQUEID" val="5319"/>
</p:tagLst>
</file>

<file path=ppt/tags/tag656.xml><?xml version="1.0" encoding="utf-8"?>
<p:tagLst xmlns:p="http://schemas.openxmlformats.org/presentationml/2006/main">
  <p:tag name="AS_UNIQUEID" val="5320"/>
</p:tagLst>
</file>

<file path=ppt/tags/tag657.xml><?xml version="1.0" encoding="utf-8"?>
<p:tagLst xmlns:p="http://schemas.openxmlformats.org/presentationml/2006/main">
  <p:tag name="AS_UNIQUEID" val="5321"/>
</p:tagLst>
</file>

<file path=ppt/tags/tag658.xml><?xml version="1.0" encoding="utf-8"?>
<p:tagLst xmlns:p="http://schemas.openxmlformats.org/presentationml/2006/main">
  <p:tag name="AS_UNIQUEID" val="5322"/>
</p:tagLst>
</file>

<file path=ppt/tags/tag659.xml><?xml version="1.0" encoding="utf-8"?>
<p:tagLst xmlns:p="http://schemas.openxmlformats.org/presentationml/2006/main">
  <p:tag name="AS_UNIQUEID" val="4273"/>
</p:tagLst>
</file>

<file path=ppt/tags/tag66.xml><?xml version="1.0" encoding="utf-8"?>
<p:tagLst xmlns:p="http://schemas.openxmlformats.org/presentationml/2006/main">
  <p:tag name="AS_UNIQUEID" val="5155"/>
</p:tagLst>
</file>

<file path=ppt/tags/tag660.xml><?xml version="1.0" encoding="utf-8"?>
<p:tagLst xmlns:p="http://schemas.openxmlformats.org/presentationml/2006/main">
  <p:tag name="AS_UNIQUEID" val="4274"/>
</p:tagLst>
</file>

<file path=ppt/tags/tag661.xml><?xml version="1.0" encoding="utf-8"?>
<p:tagLst xmlns:p="http://schemas.openxmlformats.org/presentationml/2006/main">
  <p:tag name="AS_UNIQUEID" val="4275"/>
</p:tagLst>
</file>

<file path=ppt/tags/tag662.xml><?xml version="1.0" encoding="utf-8"?>
<p:tagLst xmlns:p="http://schemas.openxmlformats.org/presentationml/2006/main">
  <p:tag name="AS_UNIQUEID" val="4276"/>
</p:tagLst>
</file>

<file path=ppt/tags/tag663.xml><?xml version="1.0" encoding="utf-8"?>
<p:tagLst xmlns:p="http://schemas.openxmlformats.org/presentationml/2006/main">
  <p:tag name="AS_UNIQUEID" val="4277"/>
</p:tagLst>
</file>

<file path=ppt/tags/tag664.xml><?xml version="1.0" encoding="utf-8"?>
<p:tagLst xmlns:p="http://schemas.openxmlformats.org/presentationml/2006/main">
  <p:tag name="AS_UNIQUEID" val="4278"/>
</p:tagLst>
</file>

<file path=ppt/tags/tag665.xml><?xml version="1.0" encoding="utf-8"?>
<p:tagLst xmlns:p="http://schemas.openxmlformats.org/presentationml/2006/main">
  <p:tag name="AS_UNIQUEID" val="4279"/>
</p:tagLst>
</file>

<file path=ppt/tags/tag666.xml><?xml version="1.0" encoding="utf-8"?>
<p:tagLst xmlns:p="http://schemas.openxmlformats.org/presentationml/2006/main">
  <p:tag name="AS_UNIQUEID" val="4280"/>
</p:tagLst>
</file>

<file path=ppt/tags/tag667.xml><?xml version="1.0" encoding="utf-8"?>
<p:tagLst xmlns:p="http://schemas.openxmlformats.org/presentationml/2006/main">
  <p:tag name="AS_UNIQUEID" val="4281"/>
</p:tagLst>
</file>

<file path=ppt/tags/tag668.xml><?xml version="1.0" encoding="utf-8"?>
<p:tagLst xmlns:p="http://schemas.openxmlformats.org/presentationml/2006/main">
  <p:tag name="AS_UNIQUEID" val="4282"/>
</p:tagLst>
</file>

<file path=ppt/tags/tag669.xml><?xml version="1.0" encoding="utf-8"?>
<p:tagLst xmlns:p="http://schemas.openxmlformats.org/presentationml/2006/main">
  <p:tag name="AS_UNIQUEID" val="4283"/>
</p:tagLst>
</file>

<file path=ppt/tags/tag67.xml><?xml version="1.0" encoding="utf-8"?>
<p:tagLst xmlns:p="http://schemas.openxmlformats.org/presentationml/2006/main">
  <p:tag name="AS_UNIQUEID" val="5156"/>
</p:tagLst>
</file>

<file path=ppt/tags/tag670.xml><?xml version="1.0" encoding="utf-8"?>
<p:tagLst xmlns:p="http://schemas.openxmlformats.org/presentationml/2006/main">
  <p:tag name="AS_UNIQUEID" val="4284"/>
</p:tagLst>
</file>

<file path=ppt/tags/tag671.xml><?xml version="1.0" encoding="utf-8"?>
<p:tagLst xmlns:p="http://schemas.openxmlformats.org/presentationml/2006/main">
  <p:tag name="AS_UNIQUEID" val="4285"/>
</p:tagLst>
</file>

<file path=ppt/tags/tag672.xml><?xml version="1.0" encoding="utf-8"?>
<p:tagLst xmlns:p="http://schemas.openxmlformats.org/presentationml/2006/main">
  <p:tag name="AS_UNIQUEID" val="4286"/>
</p:tagLst>
</file>

<file path=ppt/tags/tag673.xml><?xml version="1.0" encoding="utf-8"?>
<p:tagLst xmlns:p="http://schemas.openxmlformats.org/presentationml/2006/main">
  <p:tag name="AS_UNIQUEID" val="4287"/>
</p:tagLst>
</file>

<file path=ppt/tags/tag674.xml><?xml version="1.0" encoding="utf-8"?>
<p:tagLst xmlns:p="http://schemas.openxmlformats.org/presentationml/2006/main">
  <p:tag name="AS_UNIQUEID" val="4288"/>
</p:tagLst>
</file>

<file path=ppt/tags/tag675.xml><?xml version="1.0" encoding="utf-8"?>
<p:tagLst xmlns:p="http://schemas.openxmlformats.org/presentationml/2006/main">
  <p:tag name="AS_UNIQUEID" val="4289"/>
</p:tagLst>
</file>

<file path=ppt/tags/tag676.xml><?xml version="1.0" encoding="utf-8"?>
<p:tagLst xmlns:p="http://schemas.openxmlformats.org/presentationml/2006/main">
  <p:tag name="AS_UNIQUEID" val="4290"/>
</p:tagLst>
</file>

<file path=ppt/tags/tag677.xml><?xml version="1.0" encoding="utf-8"?>
<p:tagLst xmlns:p="http://schemas.openxmlformats.org/presentationml/2006/main">
  <p:tag name="AS_UNIQUEID" val="4291"/>
</p:tagLst>
</file>

<file path=ppt/tags/tag678.xml><?xml version="1.0" encoding="utf-8"?>
<p:tagLst xmlns:p="http://schemas.openxmlformats.org/presentationml/2006/main">
  <p:tag name="AS_UNIQUEID" val="4292"/>
</p:tagLst>
</file>

<file path=ppt/tags/tag679.xml><?xml version="1.0" encoding="utf-8"?>
<p:tagLst xmlns:p="http://schemas.openxmlformats.org/presentationml/2006/main">
  <p:tag name="AS_UNIQUEID" val="4293"/>
</p:tagLst>
</file>

<file path=ppt/tags/tag68.xml><?xml version="1.0" encoding="utf-8"?>
<p:tagLst xmlns:p="http://schemas.openxmlformats.org/presentationml/2006/main">
  <p:tag name="AS_UNIQUEID" val="5157"/>
</p:tagLst>
</file>

<file path=ppt/tags/tag680.xml><?xml version="1.0" encoding="utf-8"?>
<p:tagLst xmlns:p="http://schemas.openxmlformats.org/presentationml/2006/main">
  <p:tag name="AS_UNIQUEID" val="4294"/>
</p:tagLst>
</file>

<file path=ppt/tags/tag681.xml><?xml version="1.0" encoding="utf-8"?>
<p:tagLst xmlns:p="http://schemas.openxmlformats.org/presentationml/2006/main">
  <p:tag name="AS_UNIQUEID" val="4295"/>
</p:tagLst>
</file>

<file path=ppt/tags/tag682.xml><?xml version="1.0" encoding="utf-8"?>
<p:tagLst xmlns:p="http://schemas.openxmlformats.org/presentationml/2006/main">
  <p:tag name="AS_UNIQUEID" val="4296"/>
</p:tagLst>
</file>

<file path=ppt/tags/tag683.xml><?xml version="1.0" encoding="utf-8"?>
<p:tagLst xmlns:p="http://schemas.openxmlformats.org/presentationml/2006/main">
  <p:tag name="AS_UNIQUEID" val="4297"/>
</p:tagLst>
</file>

<file path=ppt/tags/tag684.xml><?xml version="1.0" encoding="utf-8"?>
<p:tagLst xmlns:p="http://schemas.openxmlformats.org/presentationml/2006/main">
  <p:tag name="AS_UNIQUEID" val="4298"/>
</p:tagLst>
</file>

<file path=ppt/tags/tag685.xml><?xml version="1.0" encoding="utf-8"?>
<p:tagLst xmlns:p="http://schemas.openxmlformats.org/presentationml/2006/main">
  <p:tag name="AS_UNIQUEID" val="4299"/>
</p:tagLst>
</file>

<file path=ppt/tags/tag686.xml><?xml version="1.0" encoding="utf-8"?>
<p:tagLst xmlns:p="http://schemas.openxmlformats.org/presentationml/2006/main">
  <p:tag name="AS_UNIQUEID" val="4300"/>
</p:tagLst>
</file>

<file path=ppt/tags/tag687.xml><?xml version="1.0" encoding="utf-8"?>
<p:tagLst xmlns:p="http://schemas.openxmlformats.org/presentationml/2006/main">
  <p:tag name="AS_UNIQUEID" val="4301"/>
</p:tagLst>
</file>

<file path=ppt/tags/tag688.xml><?xml version="1.0" encoding="utf-8"?>
<p:tagLst xmlns:p="http://schemas.openxmlformats.org/presentationml/2006/main">
  <p:tag name="AS_UNIQUEID" val="4302"/>
</p:tagLst>
</file>

<file path=ppt/tags/tag689.xml><?xml version="1.0" encoding="utf-8"?>
<p:tagLst xmlns:p="http://schemas.openxmlformats.org/presentationml/2006/main">
  <p:tag name="AS_UNIQUEID" val="4303"/>
</p:tagLst>
</file>

<file path=ppt/tags/tag69.xml><?xml version="1.0" encoding="utf-8"?>
<p:tagLst xmlns:p="http://schemas.openxmlformats.org/presentationml/2006/main">
  <p:tag name="AS_UNIQUEID" val="5158"/>
</p:tagLst>
</file>

<file path=ppt/tags/tag690.xml><?xml version="1.0" encoding="utf-8"?>
<p:tagLst xmlns:p="http://schemas.openxmlformats.org/presentationml/2006/main">
  <p:tag name="AS_UNIQUEID" val="4304"/>
</p:tagLst>
</file>

<file path=ppt/tags/tag691.xml><?xml version="1.0" encoding="utf-8"?>
<p:tagLst xmlns:p="http://schemas.openxmlformats.org/presentationml/2006/main">
  <p:tag name="AS_UNIQUEID" val="4305"/>
</p:tagLst>
</file>

<file path=ppt/tags/tag692.xml><?xml version="1.0" encoding="utf-8"?>
<p:tagLst xmlns:p="http://schemas.openxmlformats.org/presentationml/2006/main">
  <p:tag name="AS_UNIQUEID" val="4306"/>
</p:tagLst>
</file>

<file path=ppt/tags/tag693.xml><?xml version="1.0" encoding="utf-8"?>
<p:tagLst xmlns:p="http://schemas.openxmlformats.org/presentationml/2006/main">
  <p:tag name="AS_UNIQUEID" val="4307"/>
</p:tagLst>
</file>

<file path=ppt/tags/tag694.xml><?xml version="1.0" encoding="utf-8"?>
<p:tagLst xmlns:p="http://schemas.openxmlformats.org/presentationml/2006/main">
  <p:tag name="AS_UNIQUEID" val="4308"/>
</p:tagLst>
</file>

<file path=ppt/tags/tag695.xml><?xml version="1.0" encoding="utf-8"?>
<p:tagLst xmlns:p="http://schemas.openxmlformats.org/presentationml/2006/main">
  <p:tag name="AS_UNIQUEID" val="4309"/>
</p:tagLst>
</file>

<file path=ppt/tags/tag696.xml><?xml version="1.0" encoding="utf-8"?>
<p:tagLst xmlns:p="http://schemas.openxmlformats.org/presentationml/2006/main">
  <p:tag name="AS_UNIQUEID" val="4310"/>
</p:tagLst>
</file>

<file path=ppt/tags/tag697.xml><?xml version="1.0" encoding="utf-8"?>
<p:tagLst xmlns:p="http://schemas.openxmlformats.org/presentationml/2006/main">
  <p:tag name="AS_UNIQUEID" val="4311"/>
</p:tagLst>
</file>

<file path=ppt/tags/tag698.xml><?xml version="1.0" encoding="utf-8"?>
<p:tagLst xmlns:p="http://schemas.openxmlformats.org/presentationml/2006/main">
  <p:tag name="AS_UNIQUEID" val="4312"/>
</p:tagLst>
</file>

<file path=ppt/tags/tag699.xml><?xml version="1.0" encoding="utf-8"?>
<p:tagLst xmlns:p="http://schemas.openxmlformats.org/presentationml/2006/main">
  <p:tag name="AS_UNIQUEID" val="4313"/>
</p:tagLst>
</file>

<file path=ppt/tags/tag7.xml><?xml version="1.0" encoding="utf-8"?>
<p:tagLst xmlns:p="http://schemas.openxmlformats.org/presentationml/2006/main">
  <p:tag name="AS_UNIQUEID" val="5096"/>
</p:tagLst>
</file>

<file path=ppt/tags/tag70.xml><?xml version="1.0" encoding="utf-8"?>
<p:tagLst xmlns:p="http://schemas.openxmlformats.org/presentationml/2006/main">
  <p:tag name="AS_UNIQUEID" val="5159"/>
</p:tagLst>
</file>

<file path=ppt/tags/tag700.xml><?xml version="1.0" encoding="utf-8"?>
<p:tagLst xmlns:p="http://schemas.openxmlformats.org/presentationml/2006/main">
  <p:tag name="AS_UNIQUEID" val="4314"/>
</p:tagLst>
</file>

<file path=ppt/tags/tag701.xml><?xml version="1.0" encoding="utf-8"?>
<p:tagLst xmlns:p="http://schemas.openxmlformats.org/presentationml/2006/main">
  <p:tag name="AS_UNIQUEID" val="4315"/>
</p:tagLst>
</file>

<file path=ppt/tags/tag702.xml><?xml version="1.0" encoding="utf-8"?>
<p:tagLst xmlns:p="http://schemas.openxmlformats.org/presentationml/2006/main">
  <p:tag name="AS_UNIQUEID" val="4316"/>
</p:tagLst>
</file>

<file path=ppt/tags/tag703.xml><?xml version="1.0" encoding="utf-8"?>
<p:tagLst xmlns:p="http://schemas.openxmlformats.org/presentationml/2006/main">
  <p:tag name="AS_UNIQUEID" val="4317"/>
</p:tagLst>
</file>

<file path=ppt/tags/tag704.xml><?xml version="1.0" encoding="utf-8"?>
<p:tagLst xmlns:p="http://schemas.openxmlformats.org/presentationml/2006/main">
  <p:tag name="AS_UNIQUEID" val="4318"/>
</p:tagLst>
</file>

<file path=ppt/tags/tag705.xml><?xml version="1.0" encoding="utf-8"?>
<p:tagLst xmlns:p="http://schemas.openxmlformats.org/presentationml/2006/main">
  <p:tag name="AS_UNIQUEID" val="4319"/>
</p:tagLst>
</file>

<file path=ppt/tags/tag706.xml><?xml version="1.0" encoding="utf-8"?>
<p:tagLst xmlns:p="http://schemas.openxmlformats.org/presentationml/2006/main">
  <p:tag name="AS_UNIQUEID" val="4320"/>
</p:tagLst>
</file>

<file path=ppt/tags/tag707.xml><?xml version="1.0" encoding="utf-8"?>
<p:tagLst xmlns:p="http://schemas.openxmlformats.org/presentationml/2006/main">
  <p:tag name="AS_UNIQUEID" val="4321"/>
</p:tagLst>
</file>

<file path=ppt/tags/tag708.xml><?xml version="1.0" encoding="utf-8"?>
<p:tagLst xmlns:p="http://schemas.openxmlformats.org/presentationml/2006/main">
  <p:tag name="AS_UNIQUEID" val="4322"/>
</p:tagLst>
</file>

<file path=ppt/tags/tag709.xml><?xml version="1.0" encoding="utf-8"?>
<p:tagLst xmlns:p="http://schemas.openxmlformats.org/presentationml/2006/main">
  <p:tag name="AS_UNIQUEID" val="4323"/>
</p:tagLst>
</file>

<file path=ppt/tags/tag71.xml><?xml version="1.0" encoding="utf-8"?>
<p:tagLst xmlns:p="http://schemas.openxmlformats.org/presentationml/2006/main">
  <p:tag name="AS_UNIQUEID" val="5160"/>
</p:tagLst>
</file>

<file path=ppt/tags/tag710.xml><?xml version="1.0" encoding="utf-8"?>
<p:tagLst xmlns:p="http://schemas.openxmlformats.org/presentationml/2006/main">
  <p:tag name="AS_UNIQUEID" val="4324"/>
</p:tagLst>
</file>

<file path=ppt/tags/tag711.xml><?xml version="1.0" encoding="utf-8"?>
<p:tagLst xmlns:p="http://schemas.openxmlformats.org/presentationml/2006/main">
  <p:tag name="AS_UNIQUEID" val="4325"/>
</p:tagLst>
</file>

<file path=ppt/tags/tag712.xml><?xml version="1.0" encoding="utf-8"?>
<p:tagLst xmlns:p="http://schemas.openxmlformats.org/presentationml/2006/main">
  <p:tag name="AS_UNIQUEID" val="4326"/>
</p:tagLst>
</file>

<file path=ppt/tags/tag713.xml><?xml version="1.0" encoding="utf-8"?>
<p:tagLst xmlns:p="http://schemas.openxmlformats.org/presentationml/2006/main">
  <p:tag name="AS_UNIQUEID" val="4327"/>
</p:tagLst>
</file>

<file path=ppt/tags/tag714.xml><?xml version="1.0" encoding="utf-8"?>
<p:tagLst xmlns:p="http://schemas.openxmlformats.org/presentationml/2006/main">
  <p:tag name="AS_UNIQUEID" val="4328"/>
</p:tagLst>
</file>

<file path=ppt/tags/tag715.xml><?xml version="1.0" encoding="utf-8"?>
<p:tagLst xmlns:p="http://schemas.openxmlformats.org/presentationml/2006/main">
  <p:tag name="AS_UNIQUEID" val="4329"/>
</p:tagLst>
</file>

<file path=ppt/tags/tag716.xml><?xml version="1.0" encoding="utf-8"?>
<p:tagLst xmlns:p="http://schemas.openxmlformats.org/presentationml/2006/main">
  <p:tag name="AS_UNIQUEID" val="4330"/>
</p:tagLst>
</file>

<file path=ppt/tags/tag717.xml><?xml version="1.0" encoding="utf-8"?>
<p:tagLst xmlns:p="http://schemas.openxmlformats.org/presentationml/2006/main">
  <p:tag name="AS_UNIQUEID" val="4331"/>
</p:tagLst>
</file>

<file path=ppt/tags/tag718.xml><?xml version="1.0" encoding="utf-8"?>
<p:tagLst xmlns:p="http://schemas.openxmlformats.org/presentationml/2006/main">
  <p:tag name="AS_UNIQUEID" val="4332"/>
</p:tagLst>
</file>

<file path=ppt/tags/tag719.xml><?xml version="1.0" encoding="utf-8"?>
<p:tagLst xmlns:p="http://schemas.openxmlformats.org/presentationml/2006/main">
  <p:tag name="AS_UNIQUEID" val="4333"/>
</p:tagLst>
</file>

<file path=ppt/tags/tag72.xml><?xml version="1.0" encoding="utf-8"?>
<p:tagLst xmlns:p="http://schemas.openxmlformats.org/presentationml/2006/main">
  <p:tag name="AS_UNIQUEID" val="5161"/>
</p:tagLst>
</file>

<file path=ppt/tags/tag720.xml><?xml version="1.0" encoding="utf-8"?>
<p:tagLst xmlns:p="http://schemas.openxmlformats.org/presentationml/2006/main">
  <p:tag name="AS_UNIQUEID" val="4334"/>
</p:tagLst>
</file>

<file path=ppt/tags/tag721.xml><?xml version="1.0" encoding="utf-8"?>
<p:tagLst xmlns:p="http://schemas.openxmlformats.org/presentationml/2006/main">
  <p:tag name="AS_UNIQUEID" val="4335"/>
</p:tagLst>
</file>

<file path=ppt/tags/tag722.xml><?xml version="1.0" encoding="utf-8"?>
<p:tagLst xmlns:p="http://schemas.openxmlformats.org/presentationml/2006/main">
  <p:tag name="AS_UNIQUEID" val="4336"/>
</p:tagLst>
</file>

<file path=ppt/tags/tag723.xml><?xml version="1.0" encoding="utf-8"?>
<p:tagLst xmlns:p="http://schemas.openxmlformats.org/presentationml/2006/main">
  <p:tag name="AS_UNIQUEID" val="4337"/>
</p:tagLst>
</file>

<file path=ppt/tags/tag724.xml><?xml version="1.0" encoding="utf-8"?>
<p:tagLst xmlns:p="http://schemas.openxmlformats.org/presentationml/2006/main">
  <p:tag name="AS_UNIQUEID" val="4338"/>
</p:tagLst>
</file>

<file path=ppt/tags/tag725.xml><?xml version="1.0" encoding="utf-8"?>
<p:tagLst xmlns:p="http://schemas.openxmlformats.org/presentationml/2006/main">
  <p:tag name="AS_UNIQUEID" val="4339"/>
</p:tagLst>
</file>

<file path=ppt/tags/tag726.xml><?xml version="1.0" encoding="utf-8"?>
<p:tagLst xmlns:p="http://schemas.openxmlformats.org/presentationml/2006/main">
  <p:tag name="AS_UNIQUEID" val="4340"/>
</p:tagLst>
</file>

<file path=ppt/tags/tag727.xml><?xml version="1.0" encoding="utf-8"?>
<p:tagLst xmlns:p="http://schemas.openxmlformats.org/presentationml/2006/main">
  <p:tag name="AS_UNIQUEID" val="4341"/>
</p:tagLst>
</file>

<file path=ppt/tags/tag728.xml><?xml version="1.0" encoding="utf-8"?>
<p:tagLst xmlns:p="http://schemas.openxmlformats.org/presentationml/2006/main">
  <p:tag name="AS_UNIQUEID" val="4342"/>
</p:tagLst>
</file>

<file path=ppt/tags/tag729.xml><?xml version="1.0" encoding="utf-8"?>
<p:tagLst xmlns:p="http://schemas.openxmlformats.org/presentationml/2006/main">
  <p:tag name="AS_UNIQUEID" val="4343"/>
</p:tagLst>
</file>

<file path=ppt/tags/tag73.xml><?xml version="1.0" encoding="utf-8"?>
<p:tagLst xmlns:p="http://schemas.openxmlformats.org/presentationml/2006/main">
  <p:tag name="AS_UNIQUEID" val="5162"/>
</p:tagLst>
</file>

<file path=ppt/tags/tag730.xml><?xml version="1.0" encoding="utf-8"?>
<p:tagLst xmlns:p="http://schemas.openxmlformats.org/presentationml/2006/main">
  <p:tag name="AS_UNIQUEID" val="4344"/>
</p:tagLst>
</file>

<file path=ppt/tags/tag731.xml><?xml version="1.0" encoding="utf-8"?>
<p:tagLst xmlns:p="http://schemas.openxmlformats.org/presentationml/2006/main">
  <p:tag name="AS_UNIQUEID" val="4345"/>
</p:tagLst>
</file>

<file path=ppt/tags/tag732.xml><?xml version="1.0" encoding="utf-8"?>
<p:tagLst xmlns:p="http://schemas.openxmlformats.org/presentationml/2006/main">
  <p:tag name="AS_UNIQUEID" val="4346"/>
</p:tagLst>
</file>

<file path=ppt/tags/tag733.xml><?xml version="1.0" encoding="utf-8"?>
<p:tagLst xmlns:p="http://schemas.openxmlformats.org/presentationml/2006/main">
  <p:tag name="AS_UNIQUEID" val="4347"/>
</p:tagLst>
</file>

<file path=ppt/tags/tag734.xml><?xml version="1.0" encoding="utf-8"?>
<p:tagLst xmlns:p="http://schemas.openxmlformats.org/presentationml/2006/main">
  <p:tag name="AS_UNIQUEID" val="4348"/>
</p:tagLst>
</file>

<file path=ppt/tags/tag735.xml><?xml version="1.0" encoding="utf-8"?>
<p:tagLst xmlns:p="http://schemas.openxmlformats.org/presentationml/2006/main">
  <p:tag name="AS_UNIQUEID" val="4349"/>
</p:tagLst>
</file>

<file path=ppt/tags/tag736.xml><?xml version="1.0" encoding="utf-8"?>
<p:tagLst xmlns:p="http://schemas.openxmlformats.org/presentationml/2006/main">
  <p:tag name="AS_UNIQUEID" val="4350"/>
</p:tagLst>
</file>

<file path=ppt/tags/tag737.xml><?xml version="1.0" encoding="utf-8"?>
<p:tagLst xmlns:p="http://schemas.openxmlformats.org/presentationml/2006/main">
  <p:tag name="AS_UNIQUEID" val="4351"/>
</p:tagLst>
</file>

<file path=ppt/tags/tag738.xml><?xml version="1.0" encoding="utf-8"?>
<p:tagLst xmlns:p="http://schemas.openxmlformats.org/presentationml/2006/main">
  <p:tag name="AS_UNIQUEID" val="4352"/>
</p:tagLst>
</file>

<file path=ppt/tags/tag739.xml><?xml version="1.0" encoding="utf-8"?>
<p:tagLst xmlns:p="http://schemas.openxmlformats.org/presentationml/2006/main">
  <p:tag name="AS_UNIQUEID" val="4353"/>
</p:tagLst>
</file>

<file path=ppt/tags/tag74.xml><?xml version="1.0" encoding="utf-8"?>
<p:tagLst xmlns:p="http://schemas.openxmlformats.org/presentationml/2006/main">
  <p:tag name="AS_UNIQUEID" val="1222"/>
</p:tagLst>
</file>

<file path=ppt/tags/tag740.xml><?xml version="1.0" encoding="utf-8"?>
<p:tagLst xmlns:p="http://schemas.openxmlformats.org/presentationml/2006/main">
  <p:tag name="AS_UNIQUEID" val="4354"/>
</p:tagLst>
</file>

<file path=ppt/tags/tag741.xml><?xml version="1.0" encoding="utf-8"?>
<p:tagLst xmlns:p="http://schemas.openxmlformats.org/presentationml/2006/main">
  <p:tag name="AS_UNIQUEID" val="4355"/>
</p:tagLst>
</file>

<file path=ppt/tags/tag742.xml><?xml version="1.0" encoding="utf-8"?>
<p:tagLst xmlns:p="http://schemas.openxmlformats.org/presentationml/2006/main">
  <p:tag name="AS_UNIQUEID" val="4356"/>
</p:tagLst>
</file>

<file path=ppt/tags/tag743.xml><?xml version="1.0" encoding="utf-8"?>
<p:tagLst xmlns:p="http://schemas.openxmlformats.org/presentationml/2006/main">
  <p:tag name="AS_UNIQUEID" val="4357"/>
</p:tagLst>
</file>

<file path=ppt/tags/tag744.xml><?xml version="1.0" encoding="utf-8"?>
<p:tagLst xmlns:p="http://schemas.openxmlformats.org/presentationml/2006/main">
  <p:tag name="AS_UNIQUEID" val="4358"/>
</p:tagLst>
</file>

<file path=ppt/tags/tag745.xml><?xml version="1.0" encoding="utf-8"?>
<p:tagLst xmlns:p="http://schemas.openxmlformats.org/presentationml/2006/main">
  <p:tag name="AS_UNIQUEID" val="4359"/>
</p:tagLst>
</file>

<file path=ppt/tags/tag746.xml><?xml version="1.0" encoding="utf-8"?>
<p:tagLst xmlns:p="http://schemas.openxmlformats.org/presentationml/2006/main">
  <p:tag name="AS_UNIQUEID" val="4360"/>
</p:tagLst>
</file>

<file path=ppt/tags/tag747.xml><?xml version="1.0" encoding="utf-8"?>
<p:tagLst xmlns:p="http://schemas.openxmlformats.org/presentationml/2006/main">
  <p:tag name="AS_UNIQUEID" val="4361"/>
</p:tagLst>
</file>

<file path=ppt/tags/tag748.xml><?xml version="1.0" encoding="utf-8"?>
<p:tagLst xmlns:p="http://schemas.openxmlformats.org/presentationml/2006/main">
  <p:tag name="AS_UNIQUEID" val="4362"/>
</p:tagLst>
</file>

<file path=ppt/tags/tag749.xml><?xml version="1.0" encoding="utf-8"?>
<p:tagLst xmlns:p="http://schemas.openxmlformats.org/presentationml/2006/main">
  <p:tag name="AS_UNIQUEID" val="4363"/>
</p:tagLst>
</file>

<file path=ppt/tags/tag75.xml><?xml version="1.0" encoding="utf-8"?>
<p:tagLst xmlns:p="http://schemas.openxmlformats.org/presentationml/2006/main">
  <p:tag name="AS_UNIQUEID" val="1223"/>
</p:tagLst>
</file>

<file path=ppt/tags/tag750.xml><?xml version="1.0" encoding="utf-8"?>
<p:tagLst xmlns:p="http://schemas.openxmlformats.org/presentationml/2006/main">
  <p:tag name="AS_UNIQUEID" val="4364"/>
</p:tagLst>
</file>

<file path=ppt/tags/tag751.xml><?xml version="1.0" encoding="utf-8"?>
<p:tagLst xmlns:p="http://schemas.openxmlformats.org/presentationml/2006/main">
  <p:tag name="AS_UNIQUEID" val="4365"/>
</p:tagLst>
</file>

<file path=ppt/tags/tag752.xml><?xml version="1.0" encoding="utf-8"?>
<p:tagLst xmlns:p="http://schemas.openxmlformats.org/presentationml/2006/main">
  <p:tag name="AS_UNIQUEID" val="4366"/>
</p:tagLst>
</file>

<file path=ppt/tags/tag753.xml><?xml version="1.0" encoding="utf-8"?>
<p:tagLst xmlns:p="http://schemas.openxmlformats.org/presentationml/2006/main">
  <p:tag name="AS_UNIQUEID" val="5323"/>
</p:tagLst>
</file>

<file path=ppt/tags/tag754.xml><?xml version="1.0" encoding="utf-8"?>
<p:tagLst xmlns:p="http://schemas.openxmlformats.org/presentationml/2006/main">
  <p:tag name="AS_UNIQUEID" val="5324"/>
</p:tagLst>
</file>

<file path=ppt/tags/tag755.xml><?xml version="1.0" encoding="utf-8"?>
<p:tagLst xmlns:p="http://schemas.openxmlformats.org/presentationml/2006/main">
  <p:tag name="AS_UNIQUEID" val="5325"/>
</p:tagLst>
</file>

<file path=ppt/tags/tag756.xml><?xml version="1.0" encoding="utf-8"?>
<p:tagLst xmlns:p="http://schemas.openxmlformats.org/presentationml/2006/main">
  <p:tag name="AS_UNIQUEID" val="5326"/>
</p:tagLst>
</file>

<file path=ppt/tags/tag757.xml><?xml version="1.0" encoding="utf-8"?>
<p:tagLst xmlns:p="http://schemas.openxmlformats.org/presentationml/2006/main">
  <p:tag name="AS_UNIQUEID" val="5327"/>
</p:tagLst>
</file>

<file path=ppt/tags/tag758.xml><?xml version="1.0" encoding="utf-8"?>
<p:tagLst xmlns:p="http://schemas.openxmlformats.org/presentationml/2006/main">
  <p:tag name="AS_UNIQUEID" val="5328"/>
</p:tagLst>
</file>

<file path=ppt/tags/tag759.xml><?xml version="1.0" encoding="utf-8"?>
<p:tagLst xmlns:p="http://schemas.openxmlformats.org/presentationml/2006/main">
  <p:tag name="AS_UNIQUEID" val="4370"/>
</p:tagLst>
</file>

<file path=ppt/tags/tag76.xml><?xml version="1.0" encoding="utf-8"?>
<p:tagLst xmlns:p="http://schemas.openxmlformats.org/presentationml/2006/main">
  <p:tag name="AS_UNIQUEID" val="1224"/>
</p:tagLst>
</file>

<file path=ppt/tags/tag760.xml><?xml version="1.0" encoding="utf-8"?>
<p:tagLst xmlns:p="http://schemas.openxmlformats.org/presentationml/2006/main">
  <p:tag name="AS_UNIQUEID" val="4371"/>
</p:tagLst>
</file>

<file path=ppt/tags/tag761.xml><?xml version="1.0" encoding="utf-8"?>
<p:tagLst xmlns:p="http://schemas.openxmlformats.org/presentationml/2006/main">
  <p:tag name="AS_UNIQUEID" val="4375"/>
</p:tagLst>
</file>

<file path=ppt/tags/tag762.xml><?xml version="1.0" encoding="utf-8"?>
<p:tagLst xmlns:p="http://schemas.openxmlformats.org/presentationml/2006/main">
  <p:tag name="AS_UNIQUEID" val="4376"/>
</p:tagLst>
</file>

<file path=ppt/tags/tag763.xml><?xml version="1.0" encoding="utf-8"?>
<p:tagLst xmlns:p="http://schemas.openxmlformats.org/presentationml/2006/main">
  <p:tag name="AS_UNIQUEID" val="4377"/>
</p:tagLst>
</file>

<file path=ppt/tags/tag764.xml><?xml version="1.0" encoding="utf-8"?>
<p:tagLst xmlns:p="http://schemas.openxmlformats.org/presentationml/2006/main">
  <p:tag name="AS_UNIQUEID" val="4378"/>
</p:tagLst>
</file>

<file path=ppt/tags/tag765.xml><?xml version="1.0" encoding="utf-8"?>
<p:tagLst xmlns:p="http://schemas.openxmlformats.org/presentationml/2006/main">
  <p:tag name="AS_UNIQUEID" val="4463"/>
</p:tagLst>
</file>

<file path=ppt/tags/tag766.xml><?xml version="1.0" encoding="utf-8"?>
<p:tagLst xmlns:p="http://schemas.openxmlformats.org/presentationml/2006/main">
  <p:tag name="AS_UNIQUEID" val="4275"/>
</p:tagLst>
</file>

<file path=ppt/tags/tag767.xml><?xml version="1.0" encoding="utf-8"?>
<p:tagLst xmlns:p="http://schemas.openxmlformats.org/presentationml/2006/main">
  <p:tag name="AS_UNIQUEID" val="4276"/>
</p:tagLst>
</file>

<file path=ppt/tags/tag768.xml><?xml version="1.0" encoding="utf-8"?>
<p:tagLst xmlns:p="http://schemas.openxmlformats.org/presentationml/2006/main">
  <p:tag name="AS_UNIQUEID" val="4277"/>
</p:tagLst>
</file>

<file path=ppt/tags/tag769.xml><?xml version="1.0" encoding="utf-8"?>
<p:tagLst xmlns:p="http://schemas.openxmlformats.org/presentationml/2006/main">
  <p:tag name="AS_UNIQUEID" val="4282"/>
</p:tagLst>
</file>

<file path=ppt/tags/tag77.xml><?xml version="1.0" encoding="utf-8"?>
<p:tagLst xmlns:p="http://schemas.openxmlformats.org/presentationml/2006/main">
  <p:tag name="AS_UNIQUEID" val="5163"/>
</p:tagLst>
</file>

<file path=ppt/tags/tag770.xml><?xml version="1.0" encoding="utf-8"?>
<p:tagLst xmlns:p="http://schemas.openxmlformats.org/presentationml/2006/main">
  <p:tag name="AS_UNIQUEID" val="4283"/>
</p:tagLst>
</file>

<file path=ppt/tags/tag771.xml><?xml version="1.0" encoding="utf-8"?>
<p:tagLst xmlns:p="http://schemas.openxmlformats.org/presentationml/2006/main">
  <p:tag name="AS_UNIQUEID" val="4284"/>
</p:tagLst>
</file>

<file path=ppt/tags/tag772.xml><?xml version="1.0" encoding="utf-8"?>
<p:tagLst xmlns:p="http://schemas.openxmlformats.org/presentationml/2006/main">
  <p:tag name="AS_UNIQUEID" val="4285"/>
</p:tagLst>
</file>

<file path=ppt/tags/tag773.xml><?xml version="1.0" encoding="utf-8"?>
<p:tagLst xmlns:p="http://schemas.openxmlformats.org/presentationml/2006/main">
  <p:tag name="AS_UNIQUEID" val="4286"/>
</p:tagLst>
</file>

<file path=ppt/tags/tag774.xml><?xml version="1.0" encoding="utf-8"?>
<p:tagLst xmlns:p="http://schemas.openxmlformats.org/presentationml/2006/main">
  <p:tag name="AS_UNIQUEID" val="4287"/>
</p:tagLst>
</file>

<file path=ppt/tags/tag775.xml><?xml version="1.0" encoding="utf-8"?>
<p:tagLst xmlns:p="http://schemas.openxmlformats.org/presentationml/2006/main">
  <p:tag name="AS_UNIQUEID" val="4288"/>
</p:tagLst>
</file>

<file path=ppt/tags/tag776.xml><?xml version="1.0" encoding="utf-8"?>
<p:tagLst xmlns:p="http://schemas.openxmlformats.org/presentationml/2006/main">
  <p:tag name="AS_UNIQUEID" val="4289"/>
</p:tagLst>
</file>

<file path=ppt/tags/tag777.xml><?xml version="1.0" encoding="utf-8"?>
<p:tagLst xmlns:p="http://schemas.openxmlformats.org/presentationml/2006/main">
  <p:tag name="AS_UNIQUEID" val="4290"/>
</p:tagLst>
</file>

<file path=ppt/tags/tag778.xml><?xml version="1.0" encoding="utf-8"?>
<p:tagLst xmlns:p="http://schemas.openxmlformats.org/presentationml/2006/main">
  <p:tag name="AS_UNIQUEID" val="4291"/>
</p:tagLst>
</file>

<file path=ppt/tags/tag779.xml><?xml version="1.0" encoding="utf-8"?>
<p:tagLst xmlns:p="http://schemas.openxmlformats.org/presentationml/2006/main">
  <p:tag name="AS_UNIQUEID" val="4292"/>
</p:tagLst>
</file>

<file path=ppt/tags/tag78.xml><?xml version="1.0" encoding="utf-8"?>
<p:tagLst xmlns:p="http://schemas.openxmlformats.org/presentationml/2006/main">
  <p:tag name="AS_UNIQUEID" val="5164"/>
</p:tagLst>
</file>

<file path=ppt/tags/tag780.xml><?xml version="1.0" encoding="utf-8"?>
<p:tagLst xmlns:p="http://schemas.openxmlformats.org/presentationml/2006/main">
  <p:tag name="AS_UNIQUEID" val="4293"/>
</p:tagLst>
</file>

<file path=ppt/tags/tag781.xml><?xml version="1.0" encoding="utf-8"?>
<p:tagLst xmlns:p="http://schemas.openxmlformats.org/presentationml/2006/main">
  <p:tag name="AS_UNIQUEID" val="4294"/>
</p:tagLst>
</file>

<file path=ppt/tags/tag782.xml><?xml version="1.0" encoding="utf-8"?>
<p:tagLst xmlns:p="http://schemas.openxmlformats.org/presentationml/2006/main">
  <p:tag name="AS_UNIQUEID" val="4295"/>
</p:tagLst>
</file>

<file path=ppt/tags/tag783.xml><?xml version="1.0" encoding="utf-8"?>
<p:tagLst xmlns:p="http://schemas.openxmlformats.org/presentationml/2006/main">
  <p:tag name="AS_UNIQUEID" val="4296"/>
</p:tagLst>
</file>

<file path=ppt/tags/tag784.xml><?xml version="1.0" encoding="utf-8"?>
<p:tagLst xmlns:p="http://schemas.openxmlformats.org/presentationml/2006/main">
  <p:tag name="AS_UNIQUEID" val="4297"/>
</p:tagLst>
</file>

<file path=ppt/tags/tag785.xml><?xml version="1.0" encoding="utf-8"?>
<p:tagLst xmlns:p="http://schemas.openxmlformats.org/presentationml/2006/main">
  <p:tag name="AS_UNIQUEID" val="4298"/>
</p:tagLst>
</file>

<file path=ppt/tags/tag786.xml><?xml version="1.0" encoding="utf-8"?>
<p:tagLst xmlns:p="http://schemas.openxmlformats.org/presentationml/2006/main">
  <p:tag name="AS_UNIQUEID" val="4299"/>
</p:tagLst>
</file>

<file path=ppt/tags/tag787.xml><?xml version="1.0" encoding="utf-8"?>
<p:tagLst xmlns:p="http://schemas.openxmlformats.org/presentationml/2006/main">
  <p:tag name="AS_UNIQUEID" val="4300"/>
</p:tagLst>
</file>

<file path=ppt/tags/tag788.xml><?xml version="1.0" encoding="utf-8"?>
<p:tagLst xmlns:p="http://schemas.openxmlformats.org/presentationml/2006/main">
  <p:tag name="AS_UNIQUEID" val="4301"/>
</p:tagLst>
</file>

<file path=ppt/tags/tag789.xml><?xml version="1.0" encoding="utf-8"?>
<p:tagLst xmlns:p="http://schemas.openxmlformats.org/presentationml/2006/main">
  <p:tag name="AS_UNIQUEID" val="4302"/>
</p:tagLst>
</file>

<file path=ppt/tags/tag79.xml><?xml version="1.0" encoding="utf-8"?>
<p:tagLst xmlns:p="http://schemas.openxmlformats.org/presentationml/2006/main">
  <p:tag name="AS_UNIQUEID" val="5165"/>
</p:tagLst>
</file>

<file path=ppt/tags/tag790.xml><?xml version="1.0" encoding="utf-8"?>
<p:tagLst xmlns:p="http://schemas.openxmlformats.org/presentationml/2006/main">
  <p:tag name="AS_UNIQUEID" val="4303"/>
</p:tagLst>
</file>

<file path=ppt/tags/tag791.xml><?xml version="1.0" encoding="utf-8"?>
<p:tagLst xmlns:p="http://schemas.openxmlformats.org/presentationml/2006/main">
  <p:tag name="AS_UNIQUEID" val="4304"/>
</p:tagLst>
</file>

<file path=ppt/tags/tag792.xml><?xml version="1.0" encoding="utf-8"?>
<p:tagLst xmlns:p="http://schemas.openxmlformats.org/presentationml/2006/main">
  <p:tag name="AS_UNIQUEID" val="4305"/>
</p:tagLst>
</file>

<file path=ppt/tags/tag793.xml><?xml version="1.0" encoding="utf-8"?>
<p:tagLst xmlns:p="http://schemas.openxmlformats.org/presentationml/2006/main">
  <p:tag name="AS_UNIQUEID" val="4306"/>
</p:tagLst>
</file>

<file path=ppt/tags/tag794.xml><?xml version="1.0" encoding="utf-8"?>
<p:tagLst xmlns:p="http://schemas.openxmlformats.org/presentationml/2006/main">
  <p:tag name="AS_UNIQUEID" val="4307"/>
</p:tagLst>
</file>

<file path=ppt/tags/tag795.xml><?xml version="1.0" encoding="utf-8"?>
<p:tagLst xmlns:p="http://schemas.openxmlformats.org/presentationml/2006/main">
  <p:tag name="AS_UNIQUEID" val="4308"/>
</p:tagLst>
</file>

<file path=ppt/tags/tag796.xml><?xml version="1.0" encoding="utf-8"?>
<p:tagLst xmlns:p="http://schemas.openxmlformats.org/presentationml/2006/main">
  <p:tag name="AS_UNIQUEID" val="4309"/>
</p:tagLst>
</file>

<file path=ppt/tags/tag797.xml><?xml version="1.0" encoding="utf-8"?>
<p:tagLst xmlns:p="http://schemas.openxmlformats.org/presentationml/2006/main">
  <p:tag name="AS_UNIQUEID" val="4310"/>
</p:tagLst>
</file>

<file path=ppt/tags/tag798.xml><?xml version="1.0" encoding="utf-8"?>
<p:tagLst xmlns:p="http://schemas.openxmlformats.org/presentationml/2006/main">
  <p:tag name="AS_UNIQUEID" val="4311"/>
</p:tagLst>
</file>

<file path=ppt/tags/tag799.xml><?xml version="1.0" encoding="utf-8"?>
<p:tagLst xmlns:p="http://schemas.openxmlformats.org/presentationml/2006/main">
  <p:tag name="AS_UNIQUEID" val="4312"/>
</p:tagLst>
</file>

<file path=ppt/tags/tag8.xml><?xml version="1.0" encoding="utf-8"?>
<p:tagLst xmlns:p="http://schemas.openxmlformats.org/presentationml/2006/main">
  <p:tag name="AS_UNIQUEID" val="5097"/>
</p:tagLst>
</file>

<file path=ppt/tags/tag80.xml><?xml version="1.0" encoding="utf-8"?>
<p:tagLst xmlns:p="http://schemas.openxmlformats.org/presentationml/2006/main">
  <p:tag name="AS_UNIQUEID" val="5166"/>
</p:tagLst>
</file>

<file path=ppt/tags/tag800.xml><?xml version="1.0" encoding="utf-8"?>
<p:tagLst xmlns:p="http://schemas.openxmlformats.org/presentationml/2006/main">
  <p:tag name="AS_UNIQUEID" val="4313"/>
</p:tagLst>
</file>

<file path=ppt/tags/tag801.xml><?xml version="1.0" encoding="utf-8"?>
<p:tagLst xmlns:p="http://schemas.openxmlformats.org/presentationml/2006/main">
  <p:tag name="AS_UNIQUEID" val="4314"/>
</p:tagLst>
</file>

<file path=ppt/tags/tag802.xml><?xml version="1.0" encoding="utf-8"?>
<p:tagLst xmlns:p="http://schemas.openxmlformats.org/presentationml/2006/main">
  <p:tag name="AS_UNIQUEID" val="4315"/>
</p:tagLst>
</file>

<file path=ppt/tags/tag803.xml><?xml version="1.0" encoding="utf-8"?>
<p:tagLst xmlns:p="http://schemas.openxmlformats.org/presentationml/2006/main">
  <p:tag name="AS_UNIQUEID" val="4316"/>
</p:tagLst>
</file>

<file path=ppt/tags/tag804.xml><?xml version="1.0" encoding="utf-8"?>
<p:tagLst xmlns:p="http://schemas.openxmlformats.org/presentationml/2006/main">
  <p:tag name="AS_UNIQUEID" val="4317"/>
</p:tagLst>
</file>

<file path=ppt/tags/tag805.xml><?xml version="1.0" encoding="utf-8"?>
<p:tagLst xmlns:p="http://schemas.openxmlformats.org/presentationml/2006/main">
  <p:tag name="AS_UNIQUEID" val="4318"/>
</p:tagLst>
</file>

<file path=ppt/tags/tag806.xml><?xml version="1.0" encoding="utf-8"?>
<p:tagLst xmlns:p="http://schemas.openxmlformats.org/presentationml/2006/main">
  <p:tag name="AS_UNIQUEID" val="4319"/>
</p:tagLst>
</file>

<file path=ppt/tags/tag807.xml><?xml version="1.0" encoding="utf-8"?>
<p:tagLst xmlns:p="http://schemas.openxmlformats.org/presentationml/2006/main">
  <p:tag name="AS_UNIQUEID" val="4320"/>
</p:tagLst>
</file>

<file path=ppt/tags/tag808.xml><?xml version="1.0" encoding="utf-8"?>
<p:tagLst xmlns:p="http://schemas.openxmlformats.org/presentationml/2006/main">
  <p:tag name="AS_UNIQUEID" val="4321"/>
</p:tagLst>
</file>

<file path=ppt/tags/tag809.xml><?xml version="1.0" encoding="utf-8"?>
<p:tagLst xmlns:p="http://schemas.openxmlformats.org/presentationml/2006/main">
  <p:tag name="AS_UNIQUEID" val="4322"/>
</p:tagLst>
</file>

<file path=ppt/tags/tag81.xml><?xml version="1.0" encoding="utf-8"?>
<p:tagLst xmlns:p="http://schemas.openxmlformats.org/presentationml/2006/main">
  <p:tag name="AS_UNIQUEID" val="5167"/>
</p:tagLst>
</file>

<file path=ppt/tags/tag810.xml><?xml version="1.0" encoding="utf-8"?>
<p:tagLst xmlns:p="http://schemas.openxmlformats.org/presentationml/2006/main">
  <p:tag name="AS_UNIQUEID" val="4323"/>
</p:tagLst>
</file>

<file path=ppt/tags/tag811.xml><?xml version="1.0" encoding="utf-8"?>
<p:tagLst xmlns:p="http://schemas.openxmlformats.org/presentationml/2006/main">
  <p:tag name="AS_UNIQUEID" val="4324"/>
</p:tagLst>
</file>

<file path=ppt/tags/tag812.xml><?xml version="1.0" encoding="utf-8"?>
<p:tagLst xmlns:p="http://schemas.openxmlformats.org/presentationml/2006/main">
  <p:tag name="AS_UNIQUEID" val="4325"/>
</p:tagLst>
</file>

<file path=ppt/tags/tag813.xml><?xml version="1.0" encoding="utf-8"?>
<p:tagLst xmlns:p="http://schemas.openxmlformats.org/presentationml/2006/main">
  <p:tag name="AS_UNIQUEID" val="4326"/>
</p:tagLst>
</file>

<file path=ppt/tags/tag814.xml><?xml version="1.0" encoding="utf-8"?>
<p:tagLst xmlns:p="http://schemas.openxmlformats.org/presentationml/2006/main">
  <p:tag name="AS_UNIQUEID" val="4327"/>
</p:tagLst>
</file>

<file path=ppt/tags/tag815.xml><?xml version="1.0" encoding="utf-8"?>
<p:tagLst xmlns:p="http://schemas.openxmlformats.org/presentationml/2006/main">
  <p:tag name="AS_UNIQUEID" val="4328"/>
</p:tagLst>
</file>

<file path=ppt/tags/tag816.xml><?xml version="1.0" encoding="utf-8"?>
<p:tagLst xmlns:p="http://schemas.openxmlformats.org/presentationml/2006/main">
  <p:tag name="AS_UNIQUEID" val="4329"/>
</p:tagLst>
</file>

<file path=ppt/tags/tag817.xml><?xml version="1.0" encoding="utf-8"?>
<p:tagLst xmlns:p="http://schemas.openxmlformats.org/presentationml/2006/main">
  <p:tag name="AS_UNIQUEID" val="4330"/>
</p:tagLst>
</file>

<file path=ppt/tags/tag818.xml><?xml version="1.0" encoding="utf-8"?>
<p:tagLst xmlns:p="http://schemas.openxmlformats.org/presentationml/2006/main">
  <p:tag name="AS_UNIQUEID" val="4331"/>
</p:tagLst>
</file>

<file path=ppt/tags/tag819.xml><?xml version="1.0" encoding="utf-8"?>
<p:tagLst xmlns:p="http://schemas.openxmlformats.org/presentationml/2006/main">
  <p:tag name="AS_UNIQUEID" val="4332"/>
</p:tagLst>
</file>

<file path=ppt/tags/tag82.xml><?xml version="1.0" encoding="utf-8"?>
<p:tagLst xmlns:p="http://schemas.openxmlformats.org/presentationml/2006/main">
  <p:tag name="AS_UNIQUEID" val="5168"/>
</p:tagLst>
</file>

<file path=ppt/tags/tag820.xml><?xml version="1.0" encoding="utf-8"?>
<p:tagLst xmlns:p="http://schemas.openxmlformats.org/presentationml/2006/main">
  <p:tag name="AS_UNIQUEID" val="4333"/>
</p:tagLst>
</file>

<file path=ppt/tags/tag821.xml><?xml version="1.0" encoding="utf-8"?>
<p:tagLst xmlns:p="http://schemas.openxmlformats.org/presentationml/2006/main">
  <p:tag name="AS_UNIQUEID" val="4334"/>
</p:tagLst>
</file>

<file path=ppt/tags/tag822.xml><?xml version="1.0" encoding="utf-8"?>
<p:tagLst xmlns:p="http://schemas.openxmlformats.org/presentationml/2006/main">
  <p:tag name="AS_UNIQUEID" val="4335"/>
</p:tagLst>
</file>

<file path=ppt/tags/tag823.xml><?xml version="1.0" encoding="utf-8"?>
<p:tagLst xmlns:p="http://schemas.openxmlformats.org/presentationml/2006/main">
  <p:tag name="AS_UNIQUEID" val="4336"/>
</p:tagLst>
</file>

<file path=ppt/tags/tag824.xml><?xml version="1.0" encoding="utf-8"?>
<p:tagLst xmlns:p="http://schemas.openxmlformats.org/presentationml/2006/main">
  <p:tag name="AS_UNIQUEID" val="4337"/>
</p:tagLst>
</file>

<file path=ppt/tags/tag825.xml><?xml version="1.0" encoding="utf-8"?>
<p:tagLst xmlns:p="http://schemas.openxmlformats.org/presentationml/2006/main">
  <p:tag name="AS_UNIQUEID" val="4338"/>
</p:tagLst>
</file>

<file path=ppt/tags/tag826.xml><?xml version="1.0" encoding="utf-8"?>
<p:tagLst xmlns:p="http://schemas.openxmlformats.org/presentationml/2006/main">
  <p:tag name="AS_UNIQUEID" val="4339"/>
</p:tagLst>
</file>

<file path=ppt/tags/tag827.xml><?xml version="1.0" encoding="utf-8"?>
<p:tagLst xmlns:p="http://schemas.openxmlformats.org/presentationml/2006/main">
  <p:tag name="AS_UNIQUEID" val="4340"/>
</p:tagLst>
</file>

<file path=ppt/tags/tag828.xml><?xml version="1.0" encoding="utf-8"?>
<p:tagLst xmlns:p="http://schemas.openxmlformats.org/presentationml/2006/main">
  <p:tag name="AS_UNIQUEID" val="4341"/>
</p:tagLst>
</file>

<file path=ppt/tags/tag829.xml><?xml version="1.0" encoding="utf-8"?>
<p:tagLst xmlns:p="http://schemas.openxmlformats.org/presentationml/2006/main">
  <p:tag name="AS_UNIQUEID" val="4342"/>
</p:tagLst>
</file>

<file path=ppt/tags/tag83.xml><?xml version="1.0" encoding="utf-8"?>
<p:tagLst xmlns:p="http://schemas.openxmlformats.org/presentationml/2006/main">
  <p:tag name="AS_UNIQUEID" val="5169"/>
</p:tagLst>
</file>

<file path=ppt/tags/tag830.xml><?xml version="1.0" encoding="utf-8"?>
<p:tagLst xmlns:p="http://schemas.openxmlformats.org/presentationml/2006/main">
  <p:tag name="AS_UNIQUEID" val="4343"/>
</p:tagLst>
</file>

<file path=ppt/tags/tag831.xml><?xml version="1.0" encoding="utf-8"?>
<p:tagLst xmlns:p="http://schemas.openxmlformats.org/presentationml/2006/main">
  <p:tag name="AS_UNIQUEID" val="4344"/>
</p:tagLst>
</file>

<file path=ppt/tags/tag832.xml><?xml version="1.0" encoding="utf-8"?>
<p:tagLst xmlns:p="http://schemas.openxmlformats.org/presentationml/2006/main">
  <p:tag name="AS_UNIQUEID" val="4345"/>
</p:tagLst>
</file>

<file path=ppt/tags/tag833.xml><?xml version="1.0" encoding="utf-8"?>
<p:tagLst xmlns:p="http://schemas.openxmlformats.org/presentationml/2006/main">
  <p:tag name="AS_UNIQUEID" val="4346"/>
</p:tagLst>
</file>

<file path=ppt/tags/tag834.xml><?xml version="1.0" encoding="utf-8"?>
<p:tagLst xmlns:p="http://schemas.openxmlformats.org/presentationml/2006/main">
  <p:tag name="AS_UNIQUEID" val="4347"/>
</p:tagLst>
</file>

<file path=ppt/tags/tag835.xml><?xml version="1.0" encoding="utf-8"?>
<p:tagLst xmlns:p="http://schemas.openxmlformats.org/presentationml/2006/main">
  <p:tag name="AS_UNIQUEID" val="4348"/>
</p:tagLst>
</file>

<file path=ppt/tags/tag836.xml><?xml version="1.0" encoding="utf-8"?>
<p:tagLst xmlns:p="http://schemas.openxmlformats.org/presentationml/2006/main">
  <p:tag name="AS_UNIQUEID" val="4349"/>
</p:tagLst>
</file>

<file path=ppt/tags/tag837.xml><?xml version="1.0" encoding="utf-8"?>
<p:tagLst xmlns:p="http://schemas.openxmlformats.org/presentationml/2006/main">
  <p:tag name="AS_UNIQUEID" val="4350"/>
</p:tagLst>
</file>

<file path=ppt/tags/tag838.xml><?xml version="1.0" encoding="utf-8"?>
<p:tagLst xmlns:p="http://schemas.openxmlformats.org/presentationml/2006/main">
  <p:tag name="AS_UNIQUEID" val="4351"/>
</p:tagLst>
</file>

<file path=ppt/tags/tag839.xml><?xml version="1.0" encoding="utf-8"?>
<p:tagLst xmlns:p="http://schemas.openxmlformats.org/presentationml/2006/main">
  <p:tag name="AS_UNIQUEID" val="4352"/>
</p:tagLst>
</file>

<file path=ppt/tags/tag84.xml><?xml version="1.0" encoding="utf-8"?>
<p:tagLst xmlns:p="http://schemas.openxmlformats.org/presentationml/2006/main">
  <p:tag name="AS_UNIQUEID" val="5170"/>
</p:tagLst>
</file>

<file path=ppt/tags/tag840.xml><?xml version="1.0" encoding="utf-8"?>
<p:tagLst xmlns:p="http://schemas.openxmlformats.org/presentationml/2006/main">
  <p:tag name="AS_UNIQUEID" val="4353"/>
</p:tagLst>
</file>

<file path=ppt/tags/tag841.xml><?xml version="1.0" encoding="utf-8"?>
<p:tagLst xmlns:p="http://schemas.openxmlformats.org/presentationml/2006/main">
  <p:tag name="AS_UNIQUEID" val="4354"/>
</p:tagLst>
</file>

<file path=ppt/tags/tag842.xml><?xml version="1.0" encoding="utf-8"?>
<p:tagLst xmlns:p="http://schemas.openxmlformats.org/presentationml/2006/main">
  <p:tag name="AS_UNIQUEID" val="4355"/>
</p:tagLst>
</file>

<file path=ppt/tags/tag843.xml><?xml version="1.0" encoding="utf-8"?>
<p:tagLst xmlns:p="http://schemas.openxmlformats.org/presentationml/2006/main">
  <p:tag name="AS_UNIQUEID" val="4356"/>
</p:tagLst>
</file>

<file path=ppt/tags/tag844.xml><?xml version="1.0" encoding="utf-8"?>
<p:tagLst xmlns:p="http://schemas.openxmlformats.org/presentationml/2006/main">
  <p:tag name="AS_UNIQUEID" val="4357"/>
</p:tagLst>
</file>

<file path=ppt/tags/tag845.xml><?xml version="1.0" encoding="utf-8"?>
<p:tagLst xmlns:p="http://schemas.openxmlformats.org/presentationml/2006/main">
  <p:tag name="AS_UNIQUEID" val="4358"/>
</p:tagLst>
</file>

<file path=ppt/tags/tag846.xml><?xml version="1.0" encoding="utf-8"?>
<p:tagLst xmlns:p="http://schemas.openxmlformats.org/presentationml/2006/main">
  <p:tag name="AS_UNIQUEID" val="4359"/>
</p:tagLst>
</file>

<file path=ppt/tags/tag847.xml><?xml version="1.0" encoding="utf-8"?>
<p:tagLst xmlns:p="http://schemas.openxmlformats.org/presentationml/2006/main">
  <p:tag name="AS_UNIQUEID" val="4360"/>
</p:tagLst>
</file>

<file path=ppt/tags/tag848.xml><?xml version="1.0" encoding="utf-8"?>
<p:tagLst xmlns:p="http://schemas.openxmlformats.org/presentationml/2006/main">
  <p:tag name="AS_UNIQUEID" val="4361"/>
</p:tagLst>
</file>

<file path=ppt/tags/tag849.xml><?xml version="1.0" encoding="utf-8"?>
<p:tagLst xmlns:p="http://schemas.openxmlformats.org/presentationml/2006/main">
  <p:tag name="AS_UNIQUEID" val="4362"/>
</p:tagLst>
</file>

<file path=ppt/tags/tag85.xml><?xml version="1.0" encoding="utf-8"?>
<p:tagLst xmlns:p="http://schemas.openxmlformats.org/presentationml/2006/main">
  <p:tag name="AS_UNIQUEID" val="5171"/>
</p:tagLst>
</file>

<file path=ppt/tags/tag850.xml><?xml version="1.0" encoding="utf-8"?>
<p:tagLst xmlns:p="http://schemas.openxmlformats.org/presentationml/2006/main">
  <p:tag name="AS_UNIQUEID" val="4363"/>
</p:tagLst>
</file>

<file path=ppt/tags/tag851.xml><?xml version="1.0" encoding="utf-8"?>
<p:tagLst xmlns:p="http://schemas.openxmlformats.org/presentationml/2006/main">
  <p:tag name="AS_UNIQUEID" val="4364"/>
</p:tagLst>
</file>

<file path=ppt/tags/tag852.xml><?xml version="1.0" encoding="utf-8"?>
<p:tagLst xmlns:p="http://schemas.openxmlformats.org/presentationml/2006/main">
  <p:tag name="AS_UNIQUEID" val="4365"/>
</p:tagLst>
</file>

<file path=ppt/tags/tag853.xml><?xml version="1.0" encoding="utf-8"?>
<p:tagLst xmlns:p="http://schemas.openxmlformats.org/presentationml/2006/main">
  <p:tag name="AS_UNIQUEID" val="5329"/>
</p:tagLst>
</file>

<file path=ppt/tags/tag854.xml><?xml version="1.0" encoding="utf-8"?>
<p:tagLst xmlns:p="http://schemas.openxmlformats.org/presentationml/2006/main">
  <p:tag name="AS_UNIQUEID" val="5330"/>
</p:tagLst>
</file>

<file path=ppt/tags/tag855.xml><?xml version="1.0" encoding="utf-8"?>
<p:tagLst xmlns:p="http://schemas.openxmlformats.org/presentationml/2006/main">
  <p:tag name="AS_UNIQUEID" val="5331"/>
</p:tagLst>
</file>

<file path=ppt/tags/tag856.xml><?xml version="1.0" encoding="utf-8"?>
<p:tagLst xmlns:p="http://schemas.openxmlformats.org/presentationml/2006/main">
  <p:tag name="AS_UNIQUEID" val="5332"/>
</p:tagLst>
</file>

<file path=ppt/tags/tag857.xml><?xml version="1.0" encoding="utf-8"?>
<p:tagLst xmlns:p="http://schemas.openxmlformats.org/presentationml/2006/main">
  <p:tag name="AS_UNIQUEID" val="5333"/>
</p:tagLst>
</file>

<file path=ppt/tags/tag858.xml><?xml version="1.0" encoding="utf-8"?>
<p:tagLst xmlns:p="http://schemas.openxmlformats.org/presentationml/2006/main">
  <p:tag name="AS_UNIQUEID" val="5334"/>
</p:tagLst>
</file>

<file path=ppt/tags/tag859.xml><?xml version="1.0" encoding="utf-8"?>
<p:tagLst xmlns:p="http://schemas.openxmlformats.org/presentationml/2006/main">
  <p:tag name="AS_UNIQUEID" val="4467"/>
</p:tagLst>
</file>

<file path=ppt/tags/tag86.xml><?xml version="1.0" encoding="utf-8"?>
<p:tagLst xmlns:p="http://schemas.openxmlformats.org/presentationml/2006/main">
  <p:tag name="AS_UNIQUEID" val="5172"/>
</p:tagLst>
</file>

<file path=ppt/tags/tag860.xml><?xml version="1.0" encoding="utf-8"?>
<p:tagLst xmlns:p="http://schemas.openxmlformats.org/presentationml/2006/main">
  <p:tag name="AS_UNIQUEID" val="4468"/>
</p:tagLst>
</file>

<file path=ppt/tags/tag861.xml><?xml version="1.0" encoding="utf-8"?>
<p:tagLst xmlns:p="http://schemas.openxmlformats.org/presentationml/2006/main">
  <p:tag name="AS_UNIQUEID" val="4469"/>
</p:tagLst>
</file>

<file path=ppt/tags/tag862.xml><?xml version="1.0" encoding="utf-8"?>
<p:tagLst xmlns:p="http://schemas.openxmlformats.org/presentationml/2006/main">
  <p:tag name="AS_UNIQUEID" val="4470"/>
</p:tagLst>
</file>

<file path=ppt/tags/tag863.xml><?xml version="1.0" encoding="utf-8"?>
<p:tagLst xmlns:p="http://schemas.openxmlformats.org/presentationml/2006/main">
  <p:tag name="AS_UNIQUEID" val="4471"/>
</p:tagLst>
</file>

<file path=ppt/tags/tag864.xml><?xml version="1.0" encoding="utf-8"?>
<p:tagLst xmlns:p="http://schemas.openxmlformats.org/presentationml/2006/main">
  <p:tag name="AS_UNIQUEID" val="4472"/>
</p:tagLst>
</file>

<file path=ppt/tags/tag865.xml><?xml version="1.0" encoding="utf-8"?>
<p:tagLst xmlns:p="http://schemas.openxmlformats.org/presentationml/2006/main">
  <p:tag name="AS_UNIQUEID" val="4473"/>
</p:tagLst>
</file>

<file path=ppt/tags/tag866.xml><?xml version="1.0" encoding="utf-8"?>
<p:tagLst xmlns:p="http://schemas.openxmlformats.org/presentationml/2006/main">
  <p:tag name="AS_UNIQUEID" val="4474"/>
</p:tagLst>
</file>

<file path=ppt/tags/tag867.xml><?xml version="1.0" encoding="utf-8"?>
<p:tagLst xmlns:p="http://schemas.openxmlformats.org/presentationml/2006/main">
  <p:tag name="AS_UNIQUEID" val="4475"/>
</p:tagLst>
</file>

<file path=ppt/tags/tag868.xml><?xml version="1.0" encoding="utf-8"?>
<p:tagLst xmlns:p="http://schemas.openxmlformats.org/presentationml/2006/main">
  <p:tag name="AS_UNIQUEID" val="4476"/>
</p:tagLst>
</file>

<file path=ppt/tags/tag869.xml><?xml version="1.0" encoding="utf-8"?>
<p:tagLst xmlns:p="http://schemas.openxmlformats.org/presentationml/2006/main">
  <p:tag name="AS_UNIQUEID" val="4477"/>
</p:tagLst>
</file>

<file path=ppt/tags/tag87.xml><?xml version="1.0" encoding="utf-8"?>
<p:tagLst xmlns:p="http://schemas.openxmlformats.org/presentationml/2006/main">
  <p:tag name="AS_UNIQUEID" val="5173"/>
</p:tagLst>
</file>

<file path=ppt/tags/tag870.xml><?xml version="1.0" encoding="utf-8"?>
<p:tagLst xmlns:p="http://schemas.openxmlformats.org/presentationml/2006/main">
  <p:tag name="AS_UNIQUEID" val="4478"/>
</p:tagLst>
</file>

<file path=ppt/tags/tag871.xml><?xml version="1.0" encoding="utf-8"?>
<p:tagLst xmlns:p="http://schemas.openxmlformats.org/presentationml/2006/main">
  <p:tag name="AS_UNIQUEID" val="4479"/>
</p:tagLst>
</file>

<file path=ppt/tags/tag872.xml><?xml version="1.0" encoding="utf-8"?>
<p:tagLst xmlns:p="http://schemas.openxmlformats.org/presentationml/2006/main">
  <p:tag name="AS_UNIQUEID" val="4480"/>
</p:tagLst>
</file>

<file path=ppt/tags/tag873.xml><?xml version="1.0" encoding="utf-8"?>
<p:tagLst xmlns:p="http://schemas.openxmlformats.org/presentationml/2006/main">
  <p:tag name="AS_UNIQUEID" val="4481"/>
</p:tagLst>
</file>

<file path=ppt/tags/tag874.xml><?xml version="1.0" encoding="utf-8"?>
<p:tagLst xmlns:p="http://schemas.openxmlformats.org/presentationml/2006/main">
  <p:tag name="AS_UNIQUEID" val="4482"/>
</p:tagLst>
</file>

<file path=ppt/tags/tag875.xml><?xml version="1.0" encoding="utf-8"?>
<p:tagLst xmlns:p="http://schemas.openxmlformats.org/presentationml/2006/main">
  <p:tag name="AS_UNIQUEID" val="4483"/>
</p:tagLst>
</file>

<file path=ppt/tags/tag876.xml><?xml version="1.0" encoding="utf-8"?>
<p:tagLst xmlns:p="http://schemas.openxmlformats.org/presentationml/2006/main">
  <p:tag name="AS_UNIQUEID" val="4484"/>
</p:tagLst>
</file>

<file path=ppt/tags/tag877.xml><?xml version="1.0" encoding="utf-8"?>
<p:tagLst xmlns:p="http://schemas.openxmlformats.org/presentationml/2006/main">
  <p:tag name="AS_UNIQUEID" val="4485"/>
</p:tagLst>
</file>

<file path=ppt/tags/tag878.xml><?xml version="1.0" encoding="utf-8"?>
<p:tagLst xmlns:p="http://schemas.openxmlformats.org/presentationml/2006/main">
  <p:tag name="AS_UNIQUEID" val="4486"/>
</p:tagLst>
</file>

<file path=ppt/tags/tag879.xml><?xml version="1.0" encoding="utf-8"?>
<p:tagLst xmlns:p="http://schemas.openxmlformats.org/presentationml/2006/main">
  <p:tag name="AS_UNIQUEID" val="4487"/>
</p:tagLst>
</file>

<file path=ppt/tags/tag88.xml><?xml version="1.0" encoding="utf-8"?>
<p:tagLst xmlns:p="http://schemas.openxmlformats.org/presentationml/2006/main">
  <p:tag name="AS_UNIQUEID" val="5174"/>
</p:tagLst>
</file>

<file path=ppt/tags/tag880.xml><?xml version="1.0" encoding="utf-8"?>
<p:tagLst xmlns:p="http://schemas.openxmlformats.org/presentationml/2006/main">
  <p:tag name="AS_UNIQUEID" val="4488"/>
</p:tagLst>
</file>

<file path=ppt/tags/tag881.xml><?xml version="1.0" encoding="utf-8"?>
<p:tagLst xmlns:p="http://schemas.openxmlformats.org/presentationml/2006/main">
  <p:tag name="AS_UNIQUEID" val="4489"/>
</p:tagLst>
</file>

<file path=ppt/tags/tag882.xml><?xml version="1.0" encoding="utf-8"?>
<p:tagLst xmlns:p="http://schemas.openxmlformats.org/presentationml/2006/main">
  <p:tag name="AS_UNIQUEID" val="4490"/>
</p:tagLst>
</file>

<file path=ppt/tags/tag883.xml><?xml version="1.0" encoding="utf-8"?>
<p:tagLst xmlns:p="http://schemas.openxmlformats.org/presentationml/2006/main">
  <p:tag name="AS_UNIQUEID" val="4491"/>
</p:tagLst>
</file>

<file path=ppt/tags/tag884.xml><?xml version="1.0" encoding="utf-8"?>
<p:tagLst xmlns:p="http://schemas.openxmlformats.org/presentationml/2006/main">
  <p:tag name="AS_UNIQUEID" val="4492"/>
</p:tagLst>
</file>

<file path=ppt/tags/tag885.xml><?xml version="1.0" encoding="utf-8"?>
<p:tagLst xmlns:p="http://schemas.openxmlformats.org/presentationml/2006/main">
  <p:tag name="AS_UNIQUEID" val="4493"/>
</p:tagLst>
</file>

<file path=ppt/tags/tag886.xml><?xml version="1.0" encoding="utf-8"?>
<p:tagLst xmlns:p="http://schemas.openxmlformats.org/presentationml/2006/main">
  <p:tag name="AS_UNIQUEID" val="4494"/>
</p:tagLst>
</file>

<file path=ppt/tags/tag887.xml><?xml version="1.0" encoding="utf-8"?>
<p:tagLst xmlns:p="http://schemas.openxmlformats.org/presentationml/2006/main">
  <p:tag name="AS_UNIQUEID" val="4495"/>
</p:tagLst>
</file>

<file path=ppt/tags/tag888.xml><?xml version="1.0" encoding="utf-8"?>
<p:tagLst xmlns:p="http://schemas.openxmlformats.org/presentationml/2006/main">
  <p:tag name="AS_UNIQUEID" val="4496"/>
</p:tagLst>
</file>

<file path=ppt/tags/tag889.xml><?xml version="1.0" encoding="utf-8"?>
<p:tagLst xmlns:p="http://schemas.openxmlformats.org/presentationml/2006/main">
  <p:tag name="AS_UNIQUEID" val="4497"/>
</p:tagLst>
</file>

<file path=ppt/tags/tag89.xml><?xml version="1.0" encoding="utf-8"?>
<p:tagLst xmlns:p="http://schemas.openxmlformats.org/presentationml/2006/main">
  <p:tag name="AS_UNIQUEID" val="5175"/>
</p:tagLst>
</file>

<file path=ppt/tags/tag890.xml><?xml version="1.0" encoding="utf-8"?>
<p:tagLst xmlns:p="http://schemas.openxmlformats.org/presentationml/2006/main">
  <p:tag name="AS_UNIQUEID" val="4498"/>
</p:tagLst>
</file>

<file path=ppt/tags/tag891.xml><?xml version="1.0" encoding="utf-8"?>
<p:tagLst xmlns:p="http://schemas.openxmlformats.org/presentationml/2006/main">
  <p:tag name="AS_UNIQUEID" val="4499"/>
</p:tagLst>
</file>

<file path=ppt/tags/tag892.xml><?xml version="1.0" encoding="utf-8"?>
<p:tagLst xmlns:p="http://schemas.openxmlformats.org/presentationml/2006/main">
  <p:tag name="AS_UNIQUEID" val="4500"/>
</p:tagLst>
</file>

<file path=ppt/tags/tag893.xml><?xml version="1.0" encoding="utf-8"?>
<p:tagLst xmlns:p="http://schemas.openxmlformats.org/presentationml/2006/main">
  <p:tag name="AS_UNIQUEID" val="4501"/>
</p:tagLst>
</file>

<file path=ppt/tags/tag894.xml><?xml version="1.0" encoding="utf-8"?>
<p:tagLst xmlns:p="http://schemas.openxmlformats.org/presentationml/2006/main">
  <p:tag name="AS_UNIQUEID" val="4502"/>
</p:tagLst>
</file>

<file path=ppt/tags/tag895.xml><?xml version="1.0" encoding="utf-8"?>
<p:tagLst xmlns:p="http://schemas.openxmlformats.org/presentationml/2006/main">
  <p:tag name="AS_UNIQUEID" val="4503"/>
</p:tagLst>
</file>

<file path=ppt/tags/tag896.xml><?xml version="1.0" encoding="utf-8"?>
<p:tagLst xmlns:p="http://schemas.openxmlformats.org/presentationml/2006/main">
  <p:tag name="AS_UNIQUEID" val="4504"/>
</p:tagLst>
</file>

<file path=ppt/tags/tag897.xml><?xml version="1.0" encoding="utf-8"?>
<p:tagLst xmlns:p="http://schemas.openxmlformats.org/presentationml/2006/main">
  <p:tag name="AS_UNIQUEID" val="4505"/>
</p:tagLst>
</file>

<file path=ppt/tags/tag898.xml><?xml version="1.0" encoding="utf-8"?>
<p:tagLst xmlns:p="http://schemas.openxmlformats.org/presentationml/2006/main">
  <p:tag name="AS_UNIQUEID" val="4506"/>
</p:tagLst>
</file>

<file path=ppt/tags/tag899.xml><?xml version="1.0" encoding="utf-8"?>
<p:tagLst xmlns:p="http://schemas.openxmlformats.org/presentationml/2006/main">
  <p:tag name="AS_UNIQUEID" val="4507"/>
</p:tagLst>
</file>

<file path=ppt/tags/tag9.xml><?xml version="1.0" encoding="utf-8"?>
<p:tagLst xmlns:p="http://schemas.openxmlformats.org/presentationml/2006/main">
  <p:tag name="AS_UNIQUEID" val="5098"/>
</p:tagLst>
</file>

<file path=ppt/tags/tag90.xml><?xml version="1.0" encoding="utf-8"?>
<p:tagLst xmlns:p="http://schemas.openxmlformats.org/presentationml/2006/main">
  <p:tag name="AS_UNIQUEID" val="5176"/>
</p:tagLst>
</file>

<file path=ppt/tags/tag900.xml><?xml version="1.0" encoding="utf-8"?>
<p:tagLst xmlns:p="http://schemas.openxmlformats.org/presentationml/2006/main">
  <p:tag name="AS_UNIQUEID" val="4508"/>
</p:tagLst>
</file>

<file path=ppt/tags/tag901.xml><?xml version="1.0" encoding="utf-8"?>
<p:tagLst xmlns:p="http://schemas.openxmlformats.org/presentationml/2006/main">
  <p:tag name="AS_UNIQUEID" val="4509"/>
</p:tagLst>
</file>

<file path=ppt/tags/tag902.xml><?xml version="1.0" encoding="utf-8"?>
<p:tagLst xmlns:p="http://schemas.openxmlformats.org/presentationml/2006/main">
  <p:tag name="AS_UNIQUEID" val="4510"/>
</p:tagLst>
</file>

<file path=ppt/tags/tag903.xml><?xml version="1.0" encoding="utf-8"?>
<p:tagLst xmlns:p="http://schemas.openxmlformats.org/presentationml/2006/main">
  <p:tag name="AS_UNIQUEID" val="4511"/>
</p:tagLst>
</file>

<file path=ppt/tags/tag904.xml><?xml version="1.0" encoding="utf-8"?>
<p:tagLst xmlns:p="http://schemas.openxmlformats.org/presentationml/2006/main">
  <p:tag name="AS_UNIQUEID" val="4512"/>
</p:tagLst>
</file>

<file path=ppt/tags/tag905.xml><?xml version="1.0" encoding="utf-8"?>
<p:tagLst xmlns:p="http://schemas.openxmlformats.org/presentationml/2006/main">
  <p:tag name="AS_UNIQUEID" val="4513"/>
</p:tagLst>
</file>

<file path=ppt/tags/tag906.xml><?xml version="1.0" encoding="utf-8"?>
<p:tagLst xmlns:p="http://schemas.openxmlformats.org/presentationml/2006/main">
  <p:tag name="AS_UNIQUEID" val="4514"/>
</p:tagLst>
</file>

<file path=ppt/tags/tag907.xml><?xml version="1.0" encoding="utf-8"?>
<p:tagLst xmlns:p="http://schemas.openxmlformats.org/presentationml/2006/main">
  <p:tag name="AS_UNIQUEID" val="4515"/>
</p:tagLst>
</file>

<file path=ppt/tags/tag908.xml><?xml version="1.0" encoding="utf-8"?>
<p:tagLst xmlns:p="http://schemas.openxmlformats.org/presentationml/2006/main">
  <p:tag name="AS_UNIQUEID" val="4516"/>
</p:tagLst>
</file>

<file path=ppt/tags/tag909.xml><?xml version="1.0" encoding="utf-8"?>
<p:tagLst xmlns:p="http://schemas.openxmlformats.org/presentationml/2006/main">
  <p:tag name="AS_UNIQUEID" val="4517"/>
</p:tagLst>
</file>

<file path=ppt/tags/tag91.xml><?xml version="1.0" encoding="utf-8"?>
<p:tagLst xmlns:p="http://schemas.openxmlformats.org/presentationml/2006/main">
  <p:tag name="AS_UNIQUEID" val="5177"/>
</p:tagLst>
</file>

<file path=ppt/tags/tag910.xml><?xml version="1.0" encoding="utf-8"?>
<p:tagLst xmlns:p="http://schemas.openxmlformats.org/presentationml/2006/main">
  <p:tag name="AS_UNIQUEID" val="4518"/>
</p:tagLst>
</file>

<file path=ppt/tags/tag911.xml><?xml version="1.0" encoding="utf-8"?>
<p:tagLst xmlns:p="http://schemas.openxmlformats.org/presentationml/2006/main">
  <p:tag name="AS_UNIQUEID" val="4519"/>
</p:tagLst>
</file>

<file path=ppt/tags/tag912.xml><?xml version="1.0" encoding="utf-8"?>
<p:tagLst xmlns:p="http://schemas.openxmlformats.org/presentationml/2006/main">
  <p:tag name="AS_UNIQUEID" val="4520"/>
</p:tagLst>
</file>

<file path=ppt/tags/tag913.xml><?xml version="1.0" encoding="utf-8"?>
<p:tagLst xmlns:p="http://schemas.openxmlformats.org/presentationml/2006/main">
  <p:tag name="AS_UNIQUEID" val="4521"/>
</p:tagLst>
</file>

<file path=ppt/tags/tag914.xml><?xml version="1.0" encoding="utf-8"?>
<p:tagLst xmlns:p="http://schemas.openxmlformats.org/presentationml/2006/main">
  <p:tag name="AS_UNIQUEID" val="4522"/>
</p:tagLst>
</file>

<file path=ppt/tags/tag915.xml><?xml version="1.0" encoding="utf-8"?>
<p:tagLst xmlns:p="http://schemas.openxmlformats.org/presentationml/2006/main">
  <p:tag name="AS_UNIQUEID" val="4523"/>
</p:tagLst>
</file>

<file path=ppt/tags/tag916.xml><?xml version="1.0" encoding="utf-8"?>
<p:tagLst xmlns:p="http://schemas.openxmlformats.org/presentationml/2006/main">
  <p:tag name="AS_UNIQUEID" val="4524"/>
</p:tagLst>
</file>

<file path=ppt/tags/tag917.xml><?xml version="1.0" encoding="utf-8"?>
<p:tagLst xmlns:p="http://schemas.openxmlformats.org/presentationml/2006/main">
  <p:tag name="AS_UNIQUEID" val="4525"/>
</p:tagLst>
</file>

<file path=ppt/tags/tag918.xml><?xml version="1.0" encoding="utf-8"?>
<p:tagLst xmlns:p="http://schemas.openxmlformats.org/presentationml/2006/main">
  <p:tag name="AS_UNIQUEID" val="4526"/>
</p:tagLst>
</file>

<file path=ppt/tags/tag919.xml><?xml version="1.0" encoding="utf-8"?>
<p:tagLst xmlns:p="http://schemas.openxmlformats.org/presentationml/2006/main">
  <p:tag name="AS_UNIQUEID" val="4527"/>
</p:tagLst>
</file>

<file path=ppt/tags/tag92.xml><?xml version="1.0" encoding="utf-8"?>
<p:tagLst xmlns:p="http://schemas.openxmlformats.org/presentationml/2006/main">
  <p:tag name="AS_UNIQUEID" val="5178"/>
</p:tagLst>
</file>

<file path=ppt/tags/tag920.xml><?xml version="1.0" encoding="utf-8"?>
<p:tagLst xmlns:p="http://schemas.openxmlformats.org/presentationml/2006/main">
  <p:tag name="AS_UNIQUEID" val="4528"/>
</p:tagLst>
</file>

<file path=ppt/tags/tag921.xml><?xml version="1.0" encoding="utf-8"?>
<p:tagLst xmlns:p="http://schemas.openxmlformats.org/presentationml/2006/main">
  <p:tag name="AS_UNIQUEID" val="4529"/>
</p:tagLst>
</file>

<file path=ppt/tags/tag922.xml><?xml version="1.0" encoding="utf-8"?>
<p:tagLst xmlns:p="http://schemas.openxmlformats.org/presentationml/2006/main">
  <p:tag name="AS_UNIQUEID" val="4530"/>
</p:tagLst>
</file>

<file path=ppt/tags/tag923.xml><?xml version="1.0" encoding="utf-8"?>
<p:tagLst xmlns:p="http://schemas.openxmlformats.org/presentationml/2006/main">
  <p:tag name="AS_UNIQUEID" val="4531"/>
</p:tagLst>
</file>

<file path=ppt/tags/tag924.xml><?xml version="1.0" encoding="utf-8"?>
<p:tagLst xmlns:p="http://schemas.openxmlformats.org/presentationml/2006/main">
  <p:tag name="AS_UNIQUEID" val="4532"/>
</p:tagLst>
</file>

<file path=ppt/tags/tag925.xml><?xml version="1.0" encoding="utf-8"?>
<p:tagLst xmlns:p="http://schemas.openxmlformats.org/presentationml/2006/main">
  <p:tag name="AS_UNIQUEID" val="4533"/>
</p:tagLst>
</file>

<file path=ppt/tags/tag926.xml><?xml version="1.0" encoding="utf-8"?>
<p:tagLst xmlns:p="http://schemas.openxmlformats.org/presentationml/2006/main">
  <p:tag name="AS_UNIQUEID" val="4534"/>
</p:tagLst>
</file>

<file path=ppt/tags/tag927.xml><?xml version="1.0" encoding="utf-8"?>
<p:tagLst xmlns:p="http://schemas.openxmlformats.org/presentationml/2006/main">
  <p:tag name="AS_UNIQUEID" val="4535"/>
</p:tagLst>
</file>

<file path=ppt/tags/tag928.xml><?xml version="1.0" encoding="utf-8"?>
<p:tagLst xmlns:p="http://schemas.openxmlformats.org/presentationml/2006/main">
  <p:tag name="AS_UNIQUEID" val="4536"/>
</p:tagLst>
</file>

<file path=ppt/tags/tag929.xml><?xml version="1.0" encoding="utf-8"?>
<p:tagLst xmlns:p="http://schemas.openxmlformats.org/presentationml/2006/main">
  <p:tag name="AS_UNIQUEID" val="4537"/>
</p:tagLst>
</file>

<file path=ppt/tags/tag93.xml><?xml version="1.0" encoding="utf-8"?>
<p:tagLst xmlns:p="http://schemas.openxmlformats.org/presentationml/2006/main">
  <p:tag name="AS_UNIQUEID" val="5179"/>
</p:tagLst>
</file>

<file path=ppt/tags/tag930.xml><?xml version="1.0" encoding="utf-8"?>
<p:tagLst xmlns:p="http://schemas.openxmlformats.org/presentationml/2006/main">
  <p:tag name="AS_UNIQUEID" val="4538"/>
</p:tagLst>
</file>

<file path=ppt/tags/tag931.xml><?xml version="1.0" encoding="utf-8"?>
<p:tagLst xmlns:p="http://schemas.openxmlformats.org/presentationml/2006/main">
  <p:tag name="AS_UNIQUEID" val="4539"/>
</p:tagLst>
</file>

<file path=ppt/tags/tag932.xml><?xml version="1.0" encoding="utf-8"?>
<p:tagLst xmlns:p="http://schemas.openxmlformats.org/presentationml/2006/main">
  <p:tag name="AS_UNIQUEID" val="4540"/>
</p:tagLst>
</file>

<file path=ppt/tags/tag933.xml><?xml version="1.0" encoding="utf-8"?>
<p:tagLst xmlns:p="http://schemas.openxmlformats.org/presentationml/2006/main">
  <p:tag name="AS_UNIQUEID" val="4541"/>
</p:tagLst>
</file>

<file path=ppt/tags/tag934.xml><?xml version="1.0" encoding="utf-8"?>
<p:tagLst xmlns:p="http://schemas.openxmlformats.org/presentationml/2006/main">
  <p:tag name="AS_UNIQUEID" val="4542"/>
</p:tagLst>
</file>

<file path=ppt/tags/tag935.xml><?xml version="1.0" encoding="utf-8"?>
<p:tagLst xmlns:p="http://schemas.openxmlformats.org/presentationml/2006/main">
  <p:tag name="AS_UNIQUEID" val="4543"/>
</p:tagLst>
</file>

<file path=ppt/tags/tag936.xml><?xml version="1.0" encoding="utf-8"?>
<p:tagLst xmlns:p="http://schemas.openxmlformats.org/presentationml/2006/main">
  <p:tag name="AS_UNIQUEID" val="4544"/>
</p:tagLst>
</file>

<file path=ppt/tags/tag937.xml><?xml version="1.0" encoding="utf-8"?>
<p:tagLst xmlns:p="http://schemas.openxmlformats.org/presentationml/2006/main">
  <p:tag name="AS_UNIQUEID" val="4545"/>
</p:tagLst>
</file>

<file path=ppt/tags/tag938.xml><?xml version="1.0" encoding="utf-8"?>
<p:tagLst xmlns:p="http://schemas.openxmlformats.org/presentationml/2006/main">
  <p:tag name="AS_UNIQUEID" val="4546"/>
</p:tagLst>
</file>

<file path=ppt/tags/tag939.xml><?xml version="1.0" encoding="utf-8"?>
<p:tagLst xmlns:p="http://schemas.openxmlformats.org/presentationml/2006/main">
  <p:tag name="AS_UNIQUEID" val="4547"/>
</p:tagLst>
</file>

<file path=ppt/tags/tag94.xml><?xml version="1.0" encoding="utf-8"?>
<p:tagLst xmlns:p="http://schemas.openxmlformats.org/presentationml/2006/main">
  <p:tag name="AS_UNIQUEID" val="5180"/>
</p:tagLst>
</file>

<file path=ppt/tags/tag940.xml><?xml version="1.0" encoding="utf-8"?>
<p:tagLst xmlns:p="http://schemas.openxmlformats.org/presentationml/2006/main">
  <p:tag name="AS_UNIQUEID" val="4548"/>
</p:tagLst>
</file>

<file path=ppt/tags/tag941.xml><?xml version="1.0" encoding="utf-8"?>
<p:tagLst xmlns:p="http://schemas.openxmlformats.org/presentationml/2006/main">
  <p:tag name="AS_UNIQUEID" val="4549"/>
</p:tagLst>
</file>

<file path=ppt/tags/tag942.xml><?xml version="1.0" encoding="utf-8"?>
<p:tagLst xmlns:p="http://schemas.openxmlformats.org/presentationml/2006/main">
  <p:tag name="AS_UNIQUEID" val="4550"/>
</p:tagLst>
</file>

<file path=ppt/tags/tag943.xml><?xml version="1.0" encoding="utf-8"?>
<p:tagLst xmlns:p="http://schemas.openxmlformats.org/presentationml/2006/main">
  <p:tag name="AS_UNIQUEID" val="4551"/>
</p:tagLst>
</file>

<file path=ppt/tags/tag944.xml><?xml version="1.0" encoding="utf-8"?>
<p:tagLst xmlns:p="http://schemas.openxmlformats.org/presentationml/2006/main">
  <p:tag name="AS_UNIQUEID" val="4552"/>
</p:tagLst>
</file>

<file path=ppt/tags/tag945.xml><?xml version="1.0" encoding="utf-8"?>
<p:tagLst xmlns:p="http://schemas.openxmlformats.org/presentationml/2006/main">
  <p:tag name="AS_UNIQUEID" val="4553"/>
</p:tagLst>
</file>

<file path=ppt/tags/tag946.xml><?xml version="1.0" encoding="utf-8"?>
<p:tagLst xmlns:p="http://schemas.openxmlformats.org/presentationml/2006/main">
  <p:tag name="AS_UNIQUEID" val="4554"/>
</p:tagLst>
</file>

<file path=ppt/tags/tag947.xml><?xml version="1.0" encoding="utf-8"?>
<p:tagLst xmlns:p="http://schemas.openxmlformats.org/presentationml/2006/main">
  <p:tag name="AS_UNIQUEID" val="4555"/>
</p:tagLst>
</file>

<file path=ppt/tags/tag948.xml><?xml version="1.0" encoding="utf-8"?>
<p:tagLst xmlns:p="http://schemas.openxmlformats.org/presentationml/2006/main">
  <p:tag name="AS_UNIQUEID" val="4556"/>
</p:tagLst>
</file>

<file path=ppt/tags/tag949.xml><?xml version="1.0" encoding="utf-8"?>
<p:tagLst xmlns:p="http://schemas.openxmlformats.org/presentationml/2006/main">
  <p:tag name="AS_UNIQUEID" val="4557"/>
</p:tagLst>
</file>

<file path=ppt/tags/tag95.xml><?xml version="1.0" encoding="utf-8"?>
<p:tagLst xmlns:p="http://schemas.openxmlformats.org/presentationml/2006/main">
  <p:tag name="AS_UNIQUEID" val="5181"/>
</p:tagLst>
</file>

<file path=ppt/tags/tag950.xml><?xml version="1.0" encoding="utf-8"?>
<p:tagLst xmlns:p="http://schemas.openxmlformats.org/presentationml/2006/main">
  <p:tag name="AS_UNIQUEID" val="4558"/>
</p:tagLst>
</file>

<file path=ppt/tags/tag951.xml><?xml version="1.0" encoding="utf-8"?>
<p:tagLst xmlns:p="http://schemas.openxmlformats.org/presentationml/2006/main">
  <p:tag name="AS_UNIQUEID" val="4559"/>
</p:tagLst>
</file>

<file path=ppt/tags/tag952.xml><?xml version="1.0" encoding="utf-8"?>
<p:tagLst xmlns:p="http://schemas.openxmlformats.org/presentationml/2006/main">
  <p:tag name="AS_UNIQUEID" val="4560"/>
</p:tagLst>
</file>

<file path=ppt/tags/tag953.xml><?xml version="1.0" encoding="utf-8"?>
<p:tagLst xmlns:p="http://schemas.openxmlformats.org/presentationml/2006/main">
  <p:tag name="AS_UNIQUEID" val="4463"/>
</p:tagLst>
</file>

<file path=ppt/tags/tag954.xml><?xml version="1.0" encoding="utf-8"?>
<p:tagLst xmlns:p="http://schemas.openxmlformats.org/presentationml/2006/main">
  <p:tag name="AS_UNIQUEID" val="5335"/>
</p:tagLst>
</file>

<file path=ppt/tags/tag955.xml><?xml version="1.0" encoding="utf-8"?>
<p:tagLst xmlns:p="http://schemas.openxmlformats.org/presentationml/2006/main">
  <p:tag name="AS_UNIQUEID" val="5336"/>
</p:tagLst>
</file>

<file path=ppt/tags/tag956.xml><?xml version="1.0" encoding="utf-8"?>
<p:tagLst xmlns:p="http://schemas.openxmlformats.org/presentationml/2006/main">
  <p:tag name="AS_UNIQUEID" val="5337"/>
</p:tagLst>
</file>

<file path=ppt/tags/tag957.xml><?xml version="1.0" encoding="utf-8"?>
<p:tagLst xmlns:p="http://schemas.openxmlformats.org/presentationml/2006/main">
  <p:tag name="AS_UNIQUEID" val="5338"/>
</p:tagLst>
</file>

<file path=ppt/tags/tag958.xml><?xml version="1.0" encoding="utf-8"?>
<p:tagLst xmlns:p="http://schemas.openxmlformats.org/presentationml/2006/main">
  <p:tag name="AS_UNIQUEID" val="5339"/>
</p:tagLst>
</file>

<file path=ppt/tags/tag959.xml><?xml version="1.0" encoding="utf-8"?>
<p:tagLst xmlns:p="http://schemas.openxmlformats.org/presentationml/2006/main">
  <p:tag name="AS_UNIQUEID" val="5340"/>
</p:tagLst>
</file>

<file path=ppt/tags/tag96.xml><?xml version="1.0" encoding="utf-8"?>
<p:tagLst xmlns:p="http://schemas.openxmlformats.org/presentationml/2006/main">
  <p:tag name="AS_UNIQUEID" val="5182"/>
</p:tagLst>
</file>

<file path=ppt/tags/tag960.xml><?xml version="1.0" encoding="utf-8"?>
<p:tagLst xmlns:p="http://schemas.openxmlformats.org/presentationml/2006/main">
  <p:tag name="AS_UNIQUEID" val="4565"/>
</p:tagLst>
</file>

<file path=ppt/tags/tag961.xml><?xml version="1.0" encoding="utf-8"?>
<p:tagLst xmlns:p="http://schemas.openxmlformats.org/presentationml/2006/main">
  <p:tag name="AS_UNIQUEID" val="4566"/>
</p:tagLst>
</file>

<file path=ppt/tags/tag962.xml><?xml version="1.0" encoding="utf-8"?>
<p:tagLst xmlns:p="http://schemas.openxmlformats.org/presentationml/2006/main">
  <p:tag name="AS_UNIQUEID" val="4567"/>
</p:tagLst>
</file>

<file path=ppt/tags/tag963.xml><?xml version="1.0" encoding="utf-8"?>
<p:tagLst xmlns:p="http://schemas.openxmlformats.org/presentationml/2006/main">
  <p:tag name="AS_UNIQUEID" val="4568"/>
</p:tagLst>
</file>

<file path=ppt/tags/tag964.xml><?xml version="1.0" encoding="utf-8"?>
<p:tagLst xmlns:p="http://schemas.openxmlformats.org/presentationml/2006/main">
  <p:tag name="AS_UNIQUEID" val="4569"/>
</p:tagLst>
</file>

<file path=ppt/tags/tag965.xml><?xml version="1.0" encoding="utf-8"?>
<p:tagLst xmlns:p="http://schemas.openxmlformats.org/presentationml/2006/main">
  <p:tag name="AS_UNIQUEID" val="4570"/>
</p:tagLst>
</file>

<file path=ppt/tags/tag966.xml><?xml version="1.0" encoding="utf-8"?>
<p:tagLst xmlns:p="http://schemas.openxmlformats.org/presentationml/2006/main">
  <p:tag name="AS_UNIQUEID" val="4571"/>
</p:tagLst>
</file>

<file path=ppt/tags/tag967.xml><?xml version="1.0" encoding="utf-8"?>
<p:tagLst xmlns:p="http://schemas.openxmlformats.org/presentationml/2006/main">
  <p:tag name="AS_UNIQUEID" val="4572"/>
</p:tagLst>
</file>

<file path=ppt/tags/tag968.xml><?xml version="1.0" encoding="utf-8"?>
<p:tagLst xmlns:p="http://schemas.openxmlformats.org/presentationml/2006/main">
  <p:tag name="AS_UNIQUEID" val="4573"/>
</p:tagLst>
</file>

<file path=ppt/tags/tag969.xml><?xml version="1.0" encoding="utf-8"?>
<p:tagLst xmlns:p="http://schemas.openxmlformats.org/presentationml/2006/main">
  <p:tag name="AS_UNIQUEID" val="4574"/>
</p:tagLst>
</file>

<file path=ppt/tags/tag97.xml><?xml version="1.0" encoding="utf-8"?>
<p:tagLst xmlns:p="http://schemas.openxmlformats.org/presentationml/2006/main">
  <p:tag name="AS_UNIQUEID" val="5183"/>
</p:tagLst>
</file>

<file path=ppt/tags/tag970.xml><?xml version="1.0" encoding="utf-8"?>
<p:tagLst xmlns:p="http://schemas.openxmlformats.org/presentationml/2006/main">
  <p:tag name="AS_UNIQUEID" val="4575"/>
</p:tagLst>
</file>

<file path=ppt/tags/tag971.xml><?xml version="1.0" encoding="utf-8"?>
<p:tagLst xmlns:p="http://schemas.openxmlformats.org/presentationml/2006/main">
  <p:tag name="AS_UNIQUEID" val="4576"/>
</p:tagLst>
</file>

<file path=ppt/tags/tag972.xml><?xml version="1.0" encoding="utf-8"?>
<p:tagLst xmlns:p="http://schemas.openxmlformats.org/presentationml/2006/main">
  <p:tag name="AS_UNIQUEID" val="4577"/>
</p:tagLst>
</file>

<file path=ppt/tags/tag973.xml><?xml version="1.0" encoding="utf-8"?>
<p:tagLst xmlns:p="http://schemas.openxmlformats.org/presentationml/2006/main">
  <p:tag name="AS_UNIQUEID" val="4578"/>
</p:tagLst>
</file>

<file path=ppt/tags/tag974.xml><?xml version="1.0" encoding="utf-8"?>
<p:tagLst xmlns:p="http://schemas.openxmlformats.org/presentationml/2006/main">
  <p:tag name="AS_UNIQUEID" val="4579"/>
</p:tagLst>
</file>

<file path=ppt/tags/tag975.xml><?xml version="1.0" encoding="utf-8"?>
<p:tagLst xmlns:p="http://schemas.openxmlformats.org/presentationml/2006/main">
  <p:tag name="AS_UNIQUEID" val="4580"/>
</p:tagLst>
</file>

<file path=ppt/tags/tag976.xml><?xml version="1.0" encoding="utf-8"?>
<p:tagLst xmlns:p="http://schemas.openxmlformats.org/presentationml/2006/main">
  <p:tag name="AS_UNIQUEID" val="4581"/>
</p:tagLst>
</file>

<file path=ppt/tags/tag977.xml><?xml version="1.0" encoding="utf-8"?>
<p:tagLst xmlns:p="http://schemas.openxmlformats.org/presentationml/2006/main">
  <p:tag name="AS_UNIQUEID" val="4582"/>
</p:tagLst>
</file>

<file path=ppt/tags/tag978.xml><?xml version="1.0" encoding="utf-8"?>
<p:tagLst xmlns:p="http://schemas.openxmlformats.org/presentationml/2006/main">
  <p:tag name="AS_UNIQUEID" val="4583"/>
</p:tagLst>
</file>

<file path=ppt/tags/tag979.xml><?xml version="1.0" encoding="utf-8"?>
<p:tagLst xmlns:p="http://schemas.openxmlformats.org/presentationml/2006/main">
  <p:tag name="AS_UNIQUEID" val="4584"/>
</p:tagLst>
</file>

<file path=ppt/tags/tag98.xml><?xml version="1.0" encoding="utf-8"?>
<p:tagLst xmlns:p="http://schemas.openxmlformats.org/presentationml/2006/main">
  <p:tag name="AS_UNIQUEID" val="5184"/>
</p:tagLst>
</file>

<file path=ppt/tags/tag980.xml><?xml version="1.0" encoding="utf-8"?>
<p:tagLst xmlns:p="http://schemas.openxmlformats.org/presentationml/2006/main">
  <p:tag name="AS_UNIQUEID" val="4585"/>
</p:tagLst>
</file>

<file path=ppt/tags/tag981.xml><?xml version="1.0" encoding="utf-8"?>
<p:tagLst xmlns:p="http://schemas.openxmlformats.org/presentationml/2006/main">
  <p:tag name="AS_UNIQUEID" val="4586"/>
</p:tagLst>
</file>

<file path=ppt/tags/tag982.xml><?xml version="1.0" encoding="utf-8"?>
<p:tagLst xmlns:p="http://schemas.openxmlformats.org/presentationml/2006/main">
  <p:tag name="AS_UNIQUEID" val="4587"/>
</p:tagLst>
</file>

<file path=ppt/tags/tag983.xml><?xml version="1.0" encoding="utf-8"?>
<p:tagLst xmlns:p="http://schemas.openxmlformats.org/presentationml/2006/main">
  <p:tag name="AS_UNIQUEID" val="4588"/>
</p:tagLst>
</file>

<file path=ppt/tags/tag984.xml><?xml version="1.0" encoding="utf-8"?>
<p:tagLst xmlns:p="http://schemas.openxmlformats.org/presentationml/2006/main">
  <p:tag name="AS_UNIQUEID" val="4589"/>
</p:tagLst>
</file>

<file path=ppt/tags/tag985.xml><?xml version="1.0" encoding="utf-8"?>
<p:tagLst xmlns:p="http://schemas.openxmlformats.org/presentationml/2006/main">
  <p:tag name="AS_UNIQUEID" val="4590"/>
</p:tagLst>
</file>

<file path=ppt/tags/tag986.xml><?xml version="1.0" encoding="utf-8"?>
<p:tagLst xmlns:p="http://schemas.openxmlformats.org/presentationml/2006/main">
  <p:tag name="AS_UNIQUEID" val="4591"/>
</p:tagLst>
</file>

<file path=ppt/tags/tag987.xml><?xml version="1.0" encoding="utf-8"?>
<p:tagLst xmlns:p="http://schemas.openxmlformats.org/presentationml/2006/main">
  <p:tag name="AS_UNIQUEID" val="4592"/>
</p:tagLst>
</file>

<file path=ppt/tags/tag988.xml><?xml version="1.0" encoding="utf-8"?>
<p:tagLst xmlns:p="http://schemas.openxmlformats.org/presentationml/2006/main">
  <p:tag name="AS_UNIQUEID" val="4593"/>
</p:tagLst>
</file>

<file path=ppt/tags/tag989.xml><?xml version="1.0" encoding="utf-8"?>
<p:tagLst xmlns:p="http://schemas.openxmlformats.org/presentationml/2006/main">
  <p:tag name="AS_UNIQUEID" val="4594"/>
</p:tagLst>
</file>

<file path=ppt/tags/tag99.xml><?xml version="1.0" encoding="utf-8"?>
<p:tagLst xmlns:p="http://schemas.openxmlformats.org/presentationml/2006/main">
  <p:tag name="AS_UNIQUEID" val="5185"/>
</p:tagLst>
</file>

<file path=ppt/tags/tag990.xml><?xml version="1.0" encoding="utf-8"?>
<p:tagLst xmlns:p="http://schemas.openxmlformats.org/presentationml/2006/main">
  <p:tag name="AS_UNIQUEID" val="4595"/>
</p:tagLst>
</file>

<file path=ppt/tags/tag991.xml><?xml version="1.0" encoding="utf-8"?>
<p:tagLst xmlns:p="http://schemas.openxmlformats.org/presentationml/2006/main">
  <p:tag name="AS_UNIQUEID" val="4596"/>
</p:tagLst>
</file>

<file path=ppt/tags/tag992.xml><?xml version="1.0" encoding="utf-8"?>
<p:tagLst xmlns:p="http://schemas.openxmlformats.org/presentationml/2006/main">
  <p:tag name="AS_UNIQUEID" val="4597"/>
</p:tagLst>
</file>

<file path=ppt/tags/tag993.xml><?xml version="1.0" encoding="utf-8"?>
<p:tagLst xmlns:p="http://schemas.openxmlformats.org/presentationml/2006/main">
  <p:tag name="AS_UNIQUEID" val="4598"/>
</p:tagLst>
</file>

<file path=ppt/tags/tag994.xml><?xml version="1.0" encoding="utf-8"?>
<p:tagLst xmlns:p="http://schemas.openxmlformats.org/presentationml/2006/main">
  <p:tag name="AS_UNIQUEID" val="4599"/>
</p:tagLst>
</file>

<file path=ppt/tags/tag995.xml><?xml version="1.0" encoding="utf-8"?>
<p:tagLst xmlns:p="http://schemas.openxmlformats.org/presentationml/2006/main">
  <p:tag name="AS_UNIQUEID" val="4600"/>
</p:tagLst>
</file>

<file path=ppt/tags/tag996.xml><?xml version="1.0" encoding="utf-8"?>
<p:tagLst xmlns:p="http://schemas.openxmlformats.org/presentationml/2006/main">
  <p:tag name="AS_UNIQUEID" val="4601"/>
</p:tagLst>
</file>

<file path=ppt/tags/tag997.xml><?xml version="1.0" encoding="utf-8"?>
<p:tagLst xmlns:p="http://schemas.openxmlformats.org/presentationml/2006/main">
  <p:tag name="AS_UNIQUEID" val="4602"/>
</p:tagLst>
</file>

<file path=ppt/tags/tag998.xml><?xml version="1.0" encoding="utf-8"?>
<p:tagLst xmlns:p="http://schemas.openxmlformats.org/presentationml/2006/main">
  <p:tag name="AS_UNIQUEID" val="4603"/>
</p:tagLst>
</file>

<file path=ppt/tags/tag999.xml><?xml version="1.0" encoding="utf-8"?>
<p:tagLst xmlns:p="http://schemas.openxmlformats.org/presentationml/2006/main">
  <p:tag name="AS_UNIQUEID" val="4604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宽屏</PresentationFormat>
  <Paragraphs>404</Paragraphs>
  <Slides>56</Slides>
  <Notes>3</Notes>
  <TotalTime>0</TotalTime>
  <HiddenSlides>0</HiddenSlides>
  <MMClips>2</MMClips>
  <ScaleCrop>0</ScaleCrop>
  <HeadingPairs>
    <vt:vector baseType="variant" size="6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baseType="lpstr" size="78">
      <vt:lpstr>Arial</vt:lpstr>
      <vt:lpstr>微软雅黑</vt:lpstr>
      <vt:lpstr>Wingdings</vt:lpstr>
      <vt:lpstr>Calibri</vt:lpstr>
      <vt:lpstr>宋体</vt:lpstr>
      <vt:lpstr>Century Gothic</vt:lpstr>
      <vt:lpstr>经典综艺体简</vt:lpstr>
      <vt:lpstr>黑体</vt:lpstr>
      <vt:lpstr>三极准柔宋</vt:lpstr>
      <vt:lpstr>Calibri Light</vt:lpstr>
      <vt:lpstr>Impact</vt:lpstr>
      <vt:lpstr>楷体</vt:lpstr>
      <vt:lpstr>等线</vt:lpstr>
      <vt:lpstr>华文楷体</vt:lpstr>
      <vt:lpstr>Times New Roman</vt:lpstr>
      <vt:lpstr>华文新魏</vt:lpstr>
      <vt:lpstr>文鼎中楷体</vt:lpstr>
      <vt:lpstr>楷体_GB2312</vt:lpstr>
      <vt:lpstr>Symbol</vt:lpstr>
      <vt:lpstr>MiSans</vt:lpstr>
      <vt:lpstr>MiSans Bold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空白演示</dc:title>
  <cp:lastModifiedBy>学科网(Zxxk.com)</cp:lastModifiedBy>
  <cp:revision>308</cp:revision>
  <dcterms:created xsi:type="dcterms:W3CDTF">2019-06-19T02:08:00Z</dcterms:created>
  <dcterms:modified xsi:type="dcterms:W3CDTF">2022-10-17T09:17:12Z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ICV">
    <vt:lpwstr>F30A22C3A3B34622A2FD47F4D283FDD2</vt:lpwstr>
  </property>
  <property fmtid="{D5CDD505-2E9C-101B-9397-08002B2CF9AE}" pid="3" name="KSOProductBuildVer">
    <vt:lpwstr>2052-11.1.0.12598</vt:lpwstr>
  </property>
</Properties>
</file>